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notesSlides/notesSlide3.xml" ContentType="application/vnd.openxmlformats-officedocument.presentationml.notesSlide+xml"/>
  <Override PartName="/ppt/tags/tag6.xml" ContentType="application/vnd.openxmlformats-officedocument.presentationml.tags+xml"/>
  <Override PartName="/ppt/notesSlides/notesSlide4.xml" ContentType="application/vnd.openxmlformats-officedocument.presentationml.notesSlide+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notesSlides/notesSlide6.xml" ContentType="application/vnd.openxmlformats-officedocument.presentationml.notesSlide+xml"/>
  <Override PartName="/ppt/tags/tag9.xml" ContentType="application/vnd.openxmlformats-officedocument.presentationml.tags+xml"/>
  <Override PartName="/ppt/notesSlides/notesSlide7.xml" ContentType="application/vnd.openxmlformats-officedocument.presentationml.notesSlide+xml"/>
  <Override PartName="/ppt/tags/tag10.xml" ContentType="application/vnd.openxmlformats-officedocument.presentationml.tags+xml"/>
  <Override PartName="/ppt/notesSlides/notesSlide8.xml" ContentType="application/vnd.openxmlformats-officedocument.presentationml.notesSlide+xml"/>
  <Override PartName="/ppt/tags/tag11.xml" ContentType="application/vnd.openxmlformats-officedocument.presentationml.tags+xml"/>
  <Override PartName="/ppt/notesSlides/notesSlide9.xml" ContentType="application/vnd.openxmlformats-officedocument.presentationml.notesSlide+xml"/>
  <Override PartName="/ppt/tags/tag12.xml" ContentType="application/vnd.openxmlformats-officedocument.presentationml.tags+xml"/>
  <Override PartName="/ppt/notesSlides/notesSlide10.xml" ContentType="application/vnd.openxmlformats-officedocument.presentationml.notesSlide+xml"/>
  <Override PartName="/ppt/tags/tag13.xml" ContentType="application/vnd.openxmlformats-officedocument.presentationml.tags+xml"/>
  <Override PartName="/ppt/notesSlides/notesSlide11.xml" ContentType="application/vnd.openxmlformats-officedocument.presentationml.notesSlide+xml"/>
  <Override PartName="/ppt/tags/tag14.xml" ContentType="application/vnd.openxmlformats-officedocument.presentationml.tags+xml"/>
  <Override PartName="/ppt/notesSlides/notesSlide12.xml" ContentType="application/vnd.openxmlformats-officedocument.presentationml.notesSlide+xml"/>
  <Override PartName="/ppt/tags/tag15.xml" ContentType="application/vnd.openxmlformats-officedocument.presentationml.tags+xml"/>
  <Override PartName="/ppt/notesSlides/notesSlide13.xml" ContentType="application/vnd.openxmlformats-officedocument.presentationml.notesSlide+xml"/>
  <Override PartName="/ppt/tags/tag16.xml" ContentType="application/vnd.openxmlformats-officedocument.presentationml.tags+xml"/>
  <Override PartName="/ppt/notesSlides/notesSlide14.xml" ContentType="application/vnd.openxmlformats-officedocument.presentationml.notesSlide+xml"/>
  <Override PartName="/ppt/tags/tag17.xml" ContentType="application/vnd.openxmlformats-officedocument.presentationml.tags+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sldIdLst>
    <p:sldId id="256" r:id="rId5"/>
    <p:sldId id="257" r:id="rId6"/>
    <p:sldId id="258" r:id="rId7"/>
    <p:sldId id="259" r:id="rId8"/>
    <p:sldId id="260" r:id="rId9"/>
    <p:sldId id="261" r:id="rId10"/>
    <p:sldId id="263" r:id="rId11"/>
    <p:sldId id="262" r:id="rId12"/>
    <p:sldId id="265" r:id="rId13"/>
    <p:sldId id="264" r:id="rId14"/>
    <p:sldId id="266" r:id="rId15"/>
    <p:sldId id="267" r:id="rId16"/>
    <p:sldId id="268" r:id="rId17"/>
    <p:sldId id="269" r:id="rId18"/>
    <p:sldId id="270" r:id="rId19"/>
    <p:sldId id="271" r:id="rId20"/>
  </p:sldIdLst>
  <p:sldSz cx="12192000" cy="6858000"/>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300CD5-510E-D299-3E58-93D0DB0F4FEA}" name="O'Brien, Shaun" initials="OS" userId="S::sobrien@aha.org::09c38588-f0f5-4622-8376-e6d1f93b46d0"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63666A"/>
    <a:srgbClr val="78BE20"/>
    <a:srgbClr val="0030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7522FA-44ED-9ED3-48BC-695E9D8CF393}" v="75" dt="2025-09-05T18:44:04.0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gs" Target="tags/tag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risa Sutton" userId="S::lsutton@aha.org::3f2b0ac4-ee12-42d4-b78e-4ee9fd141c79" providerId="AD" clId="Web-{E87522FA-44ED-9ED3-48BC-695E9D8CF393}"/>
    <pc:docChg chg="modSld">
      <pc:chgData name="Larisa Sutton" userId="S::lsutton@aha.org::3f2b0ac4-ee12-42d4-b78e-4ee9fd141c79" providerId="AD" clId="Web-{E87522FA-44ED-9ED3-48BC-695E9D8CF393}" dt="2025-09-05T18:44:03.217" v="40" actId="20577"/>
      <pc:docMkLst>
        <pc:docMk/>
      </pc:docMkLst>
      <pc:sldChg chg="addSp modSp">
        <pc:chgData name="Larisa Sutton" userId="S::lsutton@aha.org::3f2b0ac4-ee12-42d4-b78e-4ee9fd141c79" providerId="AD" clId="Web-{E87522FA-44ED-9ED3-48BC-695E9D8CF393}" dt="2025-09-05T18:44:03.217" v="40" actId="20577"/>
        <pc:sldMkLst>
          <pc:docMk/>
          <pc:sldMk cId="3089208894" sldId="256"/>
        </pc:sldMkLst>
        <pc:spChg chg="mod">
          <ac:chgData name="Larisa Sutton" userId="S::lsutton@aha.org::3f2b0ac4-ee12-42d4-b78e-4ee9fd141c79" providerId="AD" clId="Web-{E87522FA-44ED-9ED3-48BC-695E9D8CF393}" dt="2025-09-05T18:43:46.529" v="38" actId="20577"/>
          <ac:spMkLst>
            <pc:docMk/>
            <pc:sldMk cId="3089208894" sldId="256"/>
            <ac:spMk id="2" creationId="{F87210F9-48B6-044E-A736-DF738D45AABE}"/>
          </ac:spMkLst>
        </pc:spChg>
        <pc:spChg chg="add mod">
          <ac:chgData name="Larisa Sutton" userId="S::lsutton@aha.org::3f2b0ac4-ee12-42d4-b78e-4ee9fd141c79" providerId="AD" clId="Web-{E87522FA-44ED-9ED3-48BC-695E9D8CF393}" dt="2025-09-05T18:44:03.217" v="40" actId="20577"/>
          <ac:spMkLst>
            <pc:docMk/>
            <pc:sldMk cId="3089208894" sldId="256"/>
            <ac:spMk id="3" creationId="{A2F705C9-6B1A-4B6F-EAF2-53BB28149084}"/>
          </ac:spMkLst>
        </pc:spChg>
      </pc:sldChg>
    </pc:docChg>
  </pc:docChgLst>
  <pc:docChgLst>
    <pc:chgData name="Larisa Sutton" userId="3f2b0ac4-ee12-42d4-b78e-4ee9fd141c79" providerId="ADAL" clId="{87DAB6E6-58CB-4780-B1CF-0B90225A1222}"/>
    <pc:docChg chg="undo custSel addSld delSld modSld sldOrd">
      <pc:chgData name="Larisa Sutton" userId="3f2b0ac4-ee12-42d4-b78e-4ee9fd141c79" providerId="ADAL" clId="{87DAB6E6-58CB-4780-B1CF-0B90225A1222}" dt="2025-08-18T19:18:20.880" v="146" actId="1076"/>
      <pc:docMkLst>
        <pc:docMk/>
      </pc:docMkLst>
      <pc:sldChg chg="addSp delSp modSp mod">
        <pc:chgData name="Larisa Sutton" userId="3f2b0ac4-ee12-42d4-b78e-4ee9fd141c79" providerId="ADAL" clId="{87DAB6E6-58CB-4780-B1CF-0B90225A1222}" dt="2025-08-15T16:41:42.102" v="14" actId="478"/>
        <pc:sldMkLst>
          <pc:docMk/>
          <pc:sldMk cId="3089208894" sldId="256"/>
        </pc:sldMkLst>
        <pc:spChg chg="add del mod">
          <ac:chgData name="Larisa Sutton" userId="3f2b0ac4-ee12-42d4-b78e-4ee9fd141c79" providerId="ADAL" clId="{87DAB6E6-58CB-4780-B1CF-0B90225A1222}" dt="2025-08-15T16:41:36.627" v="12"/>
          <ac:spMkLst>
            <pc:docMk/>
            <pc:sldMk cId="3089208894" sldId="256"/>
            <ac:spMk id="2" creationId="{F87210F9-48B6-044E-A736-DF738D45AABE}"/>
          </ac:spMkLst>
        </pc:spChg>
      </pc:sldChg>
      <pc:sldChg chg="modSp mod">
        <pc:chgData name="Larisa Sutton" userId="3f2b0ac4-ee12-42d4-b78e-4ee9fd141c79" providerId="ADAL" clId="{87DAB6E6-58CB-4780-B1CF-0B90225A1222}" dt="2025-08-15T16:45:01.597" v="44" actId="207"/>
        <pc:sldMkLst>
          <pc:docMk/>
          <pc:sldMk cId="2492490087" sldId="257"/>
        </pc:sldMkLst>
        <pc:spChg chg="mod">
          <ac:chgData name="Larisa Sutton" userId="3f2b0ac4-ee12-42d4-b78e-4ee9fd141c79" providerId="ADAL" clId="{87DAB6E6-58CB-4780-B1CF-0B90225A1222}" dt="2025-08-15T16:41:59.153" v="18" actId="27636"/>
          <ac:spMkLst>
            <pc:docMk/>
            <pc:sldMk cId="2492490087" sldId="257"/>
            <ac:spMk id="2" creationId="{9DEB0B45-9183-7909-FE09-A4C201941C03}"/>
          </ac:spMkLst>
        </pc:spChg>
        <pc:spChg chg="mod">
          <ac:chgData name="Larisa Sutton" userId="3f2b0ac4-ee12-42d4-b78e-4ee9fd141c79" providerId="ADAL" clId="{87DAB6E6-58CB-4780-B1CF-0B90225A1222}" dt="2025-08-15T16:45:01.597" v="44" actId="207"/>
          <ac:spMkLst>
            <pc:docMk/>
            <pc:sldMk cId="2492490087" sldId="257"/>
            <ac:spMk id="3" creationId="{C5AEC28D-DCFC-DD49-6197-1235B35E1270}"/>
          </ac:spMkLst>
        </pc:spChg>
      </pc:sldChg>
      <pc:sldChg chg="del">
        <pc:chgData name="Larisa Sutton" userId="3f2b0ac4-ee12-42d4-b78e-4ee9fd141c79" providerId="ADAL" clId="{87DAB6E6-58CB-4780-B1CF-0B90225A1222}" dt="2025-08-15T16:42:08.452" v="19" actId="2696"/>
        <pc:sldMkLst>
          <pc:docMk/>
          <pc:sldMk cId="2097195154" sldId="258"/>
        </pc:sldMkLst>
      </pc:sldChg>
      <pc:sldChg chg="modSp add mod">
        <pc:chgData name="Larisa Sutton" userId="3f2b0ac4-ee12-42d4-b78e-4ee9fd141c79" providerId="ADAL" clId="{87DAB6E6-58CB-4780-B1CF-0B90225A1222}" dt="2025-08-15T16:44:50.398" v="39" actId="12"/>
        <pc:sldMkLst>
          <pc:docMk/>
          <pc:sldMk cId="3283988099" sldId="258"/>
        </pc:sldMkLst>
        <pc:spChg chg="mod">
          <ac:chgData name="Larisa Sutton" userId="3f2b0ac4-ee12-42d4-b78e-4ee9fd141c79" providerId="ADAL" clId="{87DAB6E6-58CB-4780-B1CF-0B90225A1222}" dt="2025-08-15T16:44:50.398" v="39" actId="12"/>
          <ac:spMkLst>
            <pc:docMk/>
            <pc:sldMk cId="3283988099" sldId="258"/>
            <ac:spMk id="3" creationId="{9F1F14C5-72D9-5D59-103C-ACDE97685DC2}"/>
          </ac:spMkLst>
        </pc:spChg>
      </pc:sldChg>
      <pc:sldChg chg="modSp add mod">
        <pc:chgData name="Larisa Sutton" userId="3f2b0ac4-ee12-42d4-b78e-4ee9fd141c79" providerId="ADAL" clId="{87DAB6E6-58CB-4780-B1CF-0B90225A1222}" dt="2025-08-15T16:45:41.831" v="53" actId="20577"/>
        <pc:sldMkLst>
          <pc:docMk/>
          <pc:sldMk cId="685572789" sldId="259"/>
        </pc:sldMkLst>
        <pc:spChg chg="mod">
          <ac:chgData name="Larisa Sutton" userId="3f2b0ac4-ee12-42d4-b78e-4ee9fd141c79" providerId="ADAL" clId="{87DAB6E6-58CB-4780-B1CF-0B90225A1222}" dt="2025-08-15T16:45:41.831" v="53" actId="20577"/>
          <ac:spMkLst>
            <pc:docMk/>
            <pc:sldMk cId="685572789" sldId="259"/>
            <ac:spMk id="3" creationId="{9C1C9DA1-45C3-530F-40D9-A11E1DDE4CA3}"/>
          </ac:spMkLst>
        </pc:spChg>
      </pc:sldChg>
      <pc:sldChg chg="modSp add mod modNotesTx">
        <pc:chgData name="Larisa Sutton" userId="3f2b0ac4-ee12-42d4-b78e-4ee9fd141c79" providerId="ADAL" clId="{87DAB6E6-58CB-4780-B1CF-0B90225A1222}" dt="2025-08-15T16:47:06.771" v="61" actId="20577"/>
        <pc:sldMkLst>
          <pc:docMk/>
          <pc:sldMk cId="2382214574" sldId="260"/>
        </pc:sldMkLst>
        <pc:spChg chg="mod">
          <ac:chgData name="Larisa Sutton" userId="3f2b0ac4-ee12-42d4-b78e-4ee9fd141c79" providerId="ADAL" clId="{87DAB6E6-58CB-4780-B1CF-0B90225A1222}" dt="2025-08-15T16:46:34.174" v="58" actId="20577"/>
          <ac:spMkLst>
            <pc:docMk/>
            <pc:sldMk cId="2382214574" sldId="260"/>
            <ac:spMk id="3" creationId="{FA02F664-6CA7-1C6B-6B16-69212AFBA62D}"/>
          </ac:spMkLst>
        </pc:spChg>
      </pc:sldChg>
      <pc:sldChg chg="modSp add mod">
        <pc:chgData name="Larisa Sutton" userId="3f2b0ac4-ee12-42d4-b78e-4ee9fd141c79" providerId="ADAL" clId="{87DAB6E6-58CB-4780-B1CF-0B90225A1222}" dt="2025-08-15T16:47:31" v="64" actId="20577"/>
        <pc:sldMkLst>
          <pc:docMk/>
          <pc:sldMk cId="2385878976" sldId="261"/>
        </pc:sldMkLst>
        <pc:spChg chg="mod">
          <ac:chgData name="Larisa Sutton" userId="3f2b0ac4-ee12-42d4-b78e-4ee9fd141c79" providerId="ADAL" clId="{87DAB6E6-58CB-4780-B1CF-0B90225A1222}" dt="2025-08-15T16:47:31" v="64" actId="20577"/>
          <ac:spMkLst>
            <pc:docMk/>
            <pc:sldMk cId="2385878976" sldId="261"/>
            <ac:spMk id="3" creationId="{9670810C-D61F-0D7C-8E40-04C5D81581BE}"/>
          </ac:spMkLst>
        </pc:spChg>
      </pc:sldChg>
      <pc:sldChg chg="modSp add mod modNotesTx">
        <pc:chgData name="Larisa Sutton" userId="3f2b0ac4-ee12-42d4-b78e-4ee9fd141c79" providerId="ADAL" clId="{87DAB6E6-58CB-4780-B1CF-0B90225A1222}" dt="2025-08-18T19:00:58.354" v="77"/>
        <pc:sldMkLst>
          <pc:docMk/>
          <pc:sldMk cId="3739237354" sldId="262"/>
        </pc:sldMkLst>
        <pc:spChg chg="mod">
          <ac:chgData name="Larisa Sutton" userId="3f2b0ac4-ee12-42d4-b78e-4ee9fd141c79" providerId="ADAL" clId="{87DAB6E6-58CB-4780-B1CF-0B90225A1222}" dt="2025-08-18T18:58:22.731" v="75" actId="27636"/>
          <ac:spMkLst>
            <pc:docMk/>
            <pc:sldMk cId="3739237354" sldId="262"/>
            <ac:spMk id="3" creationId="{7A9CF88A-CD45-71DE-D989-DEC6C12E872C}"/>
          </ac:spMkLst>
        </pc:spChg>
      </pc:sldChg>
      <pc:sldChg chg="modSp add mod ord modNotesTx">
        <pc:chgData name="Larisa Sutton" userId="3f2b0ac4-ee12-42d4-b78e-4ee9fd141c79" providerId="ADAL" clId="{87DAB6E6-58CB-4780-B1CF-0B90225A1222}" dt="2025-08-18T18:58:06.032" v="72"/>
        <pc:sldMkLst>
          <pc:docMk/>
          <pc:sldMk cId="4259029769" sldId="263"/>
        </pc:sldMkLst>
        <pc:spChg chg="mod">
          <ac:chgData name="Larisa Sutton" userId="3f2b0ac4-ee12-42d4-b78e-4ee9fd141c79" providerId="ADAL" clId="{87DAB6E6-58CB-4780-B1CF-0B90225A1222}" dt="2025-08-18T18:55:19.356" v="68" actId="20577"/>
          <ac:spMkLst>
            <pc:docMk/>
            <pc:sldMk cId="4259029769" sldId="263"/>
            <ac:spMk id="3" creationId="{78148CAD-3604-C856-435D-598C6D9B2A98}"/>
          </ac:spMkLst>
        </pc:spChg>
      </pc:sldChg>
      <pc:sldChg chg="new del">
        <pc:chgData name="Larisa Sutton" userId="3f2b0ac4-ee12-42d4-b78e-4ee9fd141c79" providerId="ADAL" clId="{87DAB6E6-58CB-4780-B1CF-0B90225A1222}" dt="2025-08-18T19:01:15.162" v="79" actId="2696"/>
        <pc:sldMkLst>
          <pc:docMk/>
          <pc:sldMk cId="1476070234" sldId="264"/>
        </pc:sldMkLst>
      </pc:sldChg>
      <pc:sldChg chg="modSp add mod modNotesTx">
        <pc:chgData name="Larisa Sutton" userId="3f2b0ac4-ee12-42d4-b78e-4ee9fd141c79" providerId="ADAL" clId="{87DAB6E6-58CB-4780-B1CF-0B90225A1222}" dt="2025-08-18T19:11:33.397" v="92" actId="20577"/>
        <pc:sldMkLst>
          <pc:docMk/>
          <pc:sldMk cId="2139138812" sldId="264"/>
        </pc:sldMkLst>
        <pc:spChg chg="mod">
          <ac:chgData name="Larisa Sutton" userId="3f2b0ac4-ee12-42d4-b78e-4ee9fd141c79" providerId="ADAL" clId="{87DAB6E6-58CB-4780-B1CF-0B90225A1222}" dt="2025-08-18T19:11:33.397" v="92" actId="20577"/>
          <ac:spMkLst>
            <pc:docMk/>
            <pc:sldMk cId="2139138812" sldId="264"/>
            <ac:spMk id="3" creationId="{FE2F9FD6-31F0-4182-1103-B1D12CF0FDBD}"/>
          </ac:spMkLst>
        </pc:spChg>
      </pc:sldChg>
      <pc:sldChg chg="modSp add mod ord">
        <pc:chgData name="Larisa Sutton" userId="3f2b0ac4-ee12-42d4-b78e-4ee9fd141c79" providerId="ADAL" clId="{87DAB6E6-58CB-4780-B1CF-0B90225A1222}" dt="2025-08-18T19:11:29.960" v="91" actId="20577"/>
        <pc:sldMkLst>
          <pc:docMk/>
          <pc:sldMk cId="3968047034" sldId="265"/>
        </pc:sldMkLst>
        <pc:spChg chg="mod">
          <ac:chgData name="Larisa Sutton" userId="3f2b0ac4-ee12-42d4-b78e-4ee9fd141c79" providerId="ADAL" clId="{87DAB6E6-58CB-4780-B1CF-0B90225A1222}" dt="2025-08-18T19:11:29.960" v="91" actId="20577"/>
          <ac:spMkLst>
            <pc:docMk/>
            <pc:sldMk cId="3968047034" sldId="265"/>
            <ac:spMk id="3" creationId="{692E3CA6-BC06-BB20-B8CA-729679490AB9}"/>
          </ac:spMkLst>
        </pc:spChg>
      </pc:sldChg>
      <pc:sldChg chg="modSp add mod">
        <pc:chgData name="Larisa Sutton" userId="3f2b0ac4-ee12-42d4-b78e-4ee9fd141c79" providerId="ADAL" clId="{87DAB6E6-58CB-4780-B1CF-0B90225A1222}" dt="2025-08-18T19:11:57.805" v="96"/>
        <pc:sldMkLst>
          <pc:docMk/>
          <pc:sldMk cId="3048391169" sldId="266"/>
        </pc:sldMkLst>
        <pc:spChg chg="mod">
          <ac:chgData name="Larisa Sutton" userId="3f2b0ac4-ee12-42d4-b78e-4ee9fd141c79" providerId="ADAL" clId="{87DAB6E6-58CB-4780-B1CF-0B90225A1222}" dt="2025-08-18T19:11:57.805" v="96"/>
          <ac:spMkLst>
            <pc:docMk/>
            <pc:sldMk cId="3048391169" sldId="266"/>
            <ac:spMk id="3" creationId="{F856C203-C7C3-9193-8672-2A38239093BE}"/>
          </ac:spMkLst>
        </pc:spChg>
      </pc:sldChg>
      <pc:sldChg chg="modSp add mod">
        <pc:chgData name="Larisa Sutton" userId="3f2b0ac4-ee12-42d4-b78e-4ee9fd141c79" providerId="ADAL" clId="{87DAB6E6-58CB-4780-B1CF-0B90225A1222}" dt="2025-08-18T19:13:14.859" v="102" actId="255"/>
        <pc:sldMkLst>
          <pc:docMk/>
          <pc:sldMk cId="4287804173" sldId="267"/>
        </pc:sldMkLst>
        <pc:spChg chg="mod">
          <ac:chgData name="Larisa Sutton" userId="3f2b0ac4-ee12-42d4-b78e-4ee9fd141c79" providerId="ADAL" clId="{87DAB6E6-58CB-4780-B1CF-0B90225A1222}" dt="2025-08-18T19:13:14.859" v="102" actId="255"/>
          <ac:spMkLst>
            <pc:docMk/>
            <pc:sldMk cId="4287804173" sldId="267"/>
            <ac:spMk id="3" creationId="{B02E2605-A352-DEDC-72A9-45FDE0F09790}"/>
          </ac:spMkLst>
        </pc:spChg>
      </pc:sldChg>
      <pc:sldChg chg="modSp add mod">
        <pc:chgData name="Larisa Sutton" userId="3f2b0ac4-ee12-42d4-b78e-4ee9fd141c79" providerId="ADAL" clId="{87DAB6E6-58CB-4780-B1CF-0B90225A1222}" dt="2025-08-18T19:13:59.081" v="109" actId="27636"/>
        <pc:sldMkLst>
          <pc:docMk/>
          <pc:sldMk cId="3598477966" sldId="268"/>
        </pc:sldMkLst>
        <pc:spChg chg="mod">
          <ac:chgData name="Larisa Sutton" userId="3f2b0ac4-ee12-42d4-b78e-4ee9fd141c79" providerId="ADAL" clId="{87DAB6E6-58CB-4780-B1CF-0B90225A1222}" dt="2025-08-18T19:13:59.081" v="109" actId="27636"/>
          <ac:spMkLst>
            <pc:docMk/>
            <pc:sldMk cId="3598477966" sldId="268"/>
            <ac:spMk id="3" creationId="{20CD5193-9CF0-F881-4E61-5EFEC6B51CDA}"/>
          </ac:spMkLst>
        </pc:spChg>
      </pc:sldChg>
      <pc:sldChg chg="modSp add mod">
        <pc:chgData name="Larisa Sutton" userId="3f2b0ac4-ee12-42d4-b78e-4ee9fd141c79" providerId="ADAL" clId="{87DAB6E6-58CB-4780-B1CF-0B90225A1222}" dt="2025-08-18T19:14:53.646" v="116" actId="27636"/>
        <pc:sldMkLst>
          <pc:docMk/>
          <pc:sldMk cId="2995588785" sldId="269"/>
        </pc:sldMkLst>
        <pc:spChg chg="mod">
          <ac:chgData name="Larisa Sutton" userId="3f2b0ac4-ee12-42d4-b78e-4ee9fd141c79" providerId="ADAL" clId="{87DAB6E6-58CB-4780-B1CF-0B90225A1222}" dt="2025-08-18T19:14:53.646" v="116" actId="27636"/>
          <ac:spMkLst>
            <pc:docMk/>
            <pc:sldMk cId="2995588785" sldId="269"/>
            <ac:spMk id="3" creationId="{AC746E5C-0036-941E-FC5F-DFC246511C15}"/>
          </ac:spMkLst>
        </pc:spChg>
      </pc:sldChg>
      <pc:sldChg chg="modSp add mod">
        <pc:chgData name="Larisa Sutton" userId="3f2b0ac4-ee12-42d4-b78e-4ee9fd141c79" providerId="ADAL" clId="{87DAB6E6-58CB-4780-B1CF-0B90225A1222}" dt="2025-08-18T19:15:49.845" v="122" actId="6549"/>
        <pc:sldMkLst>
          <pc:docMk/>
          <pc:sldMk cId="1639000189" sldId="270"/>
        </pc:sldMkLst>
        <pc:spChg chg="mod">
          <ac:chgData name="Larisa Sutton" userId="3f2b0ac4-ee12-42d4-b78e-4ee9fd141c79" providerId="ADAL" clId="{87DAB6E6-58CB-4780-B1CF-0B90225A1222}" dt="2025-08-18T19:15:49.845" v="122" actId="6549"/>
          <ac:spMkLst>
            <pc:docMk/>
            <pc:sldMk cId="1639000189" sldId="270"/>
            <ac:spMk id="3" creationId="{B74FA20A-27CB-5FA5-1D53-0289EEF531BB}"/>
          </ac:spMkLst>
        </pc:spChg>
      </pc:sldChg>
      <pc:sldChg chg="addSp modSp add mod">
        <pc:chgData name="Larisa Sutton" userId="3f2b0ac4-ee12-42d4-b78e-4ee9fd141c79" providerId="ADAL" clId="{87DAB6E6-58CB-4780-B1CF-0B90225A1222}" dt="2025-08-18T19:18:20.880" v="146" actId="1076"/>
        <pc:sldMkLst>
          <pc:docMk/>
          <pc:sldMk cId="2950331537" sldId="271"/>
        </pc:sldMkLst>
        <pc:spChg chg="mod">
          <ac:chgData name="Larisa Sutton" userId="3f2b0ac4-ee12-42d4-b78e-4ee9fd141c79" providerId="ADAL" clId="{87DAB6E6-58CB-4780-B1CF-0B90225A1222}" dt="2025-08-18T19:17:10.487" v="135"/>
          <ac:spMkLst>
            <pc:docMk/>
            <pc:sldMk cId="2950331537" sldId="271"/>
            <ac:spMk id="3" creationId="{6EA1EFF1-9AD0-E3D1-A8B0-9808089CFDB4}"/>
          </ac:spMkLst>
        </pc:spChg>
        <pc:spChg chg="add mod">
          <ac:chgData name="Larisa Sutton" userId="3f2b0ac4-ee12-42d4-b78e-4ee9fd141c79" providerId="ADAL" clId="{87DAB6E6-58CB-4780-B1CF-0B90225A1222}" dt="2025-08-18T19:17:02.381" v="130" actId="767"/>
          <ac:spMkLst>
            <pc:docMk/>
            <pc:sldMk cId="2950331537" sldId="271"/>
            <ac:spMk id="4" creationId="{5ABD3389-6C53-D4A5-38BA-0D7E43CB6026}"/>
          </ac:spMkLst>
        </pc:spChg>
        <pc:spChg chg="add mod">
          <ac:chgData name="Larisa Sutton" userId="3f2b0ac4-ee12-42d4-b78e-4ee9fd141c79" providerId="ADAL" clId="{87DAB6E6-58CB-4780-B1CF-0B90225A1222}" dt="2025-08-18T19:18:20.880" v="146" actId="1076"/>
          <ac:spMkLst>
            <pc:docMk/>
            <pc:sldMk cId="2950331537" sldId="271"/>
            <ac:spMk id="5" creationId="{4580690A-FE26-355B-D563-9AEDAB26C2B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22350D-74E8-4B06-B68F-7C46BA5E5386}" type="datetimeFigureOut">
              <a:rPr lang="en-US" smtClean="0"/>
              <a:t>9/5/2025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73819A-218E-4220-BABF-D3CA52E20AB9}" type="slidenum">
              <a:rPr lang="en-US" smtClean="0"/>
              <a:t>‹#›</a:t>
            </a:fld>
            <a:endParaRPr lang="en-US"/>
          </a:p>
        </p:txBody>
      </p:sp>
    </p:spTree>
    <p:extLst>
      <p:ext uri="{BB962C8B-B14F-4D97-AF65-F5344CB8AC3E}">
        <p14:creationId xmlns:p14="http://schemas.microsoft.com/office/powerpoint/2010/main" val="3437131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3200">
                <a:solidFill>
                  <a:srgbClr val="323130"/>
                </a:solidFill>
                <a:effectLst/>
                <a:latin typeface="Segoe UI" panose="020B0502040204020203" pitchFamily="34" charset="0"/>
                <a:ea typeface="Segoe UI" panose="020B0502040204020203" pitchFamily="34" charset="0"/>
              </a:rPr>
              <a:t>Answer Key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3200"/>
              <a:t>Healthcare-associated infections (HAIs) </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200" b="0" i="0" kern="1200">
                <a:solidFill>
                  <a:schemeClr val="tx1"/>
                </a:solidFill>
                <a:effectLst/>
                <a:latin typeface="+mn-lt"/>
                <a:ea typeface="+mn-ea"/>
                <a:cs typeface="+mn-cs"/>
              </a:rPr>
              <a:t>HAIs are a serious threat to healthcare safety and are a </a:t>
            </a:r>
            <a:r>
              <a:rPr lang="en-US" sz="1200" b="0" i="0" kern="1200" err="1">
                <a:solidFill>
                  <a:schemeClr val="tx1"/>
                </a:solidFill>
                <a:effectLst/>
                <a:latin typeface="+mn-lt"/>
                <a:ea typeface="+mn-ea"/>
                <a:cs typeface="+mn-cs"/>
              </a:rPr>
              <a:t>a</a:t>
            </a:r>
            <a:r>
              <a:rPr lang="en-US" sz="1200" b="0" i="0" kern="1200">
                <a:solidFill>
                  <a:schemeClr val="tx1"/>
                </a:solidFill>
                <a:effectLst/>
                <a:latin typeface="+mn-lt"/>
                <a:ea typeface="+mn-ea"/>
                <a:cs typeface="+mn-cs"/>
              </a:rPr>
              <a:t> top priority for CDC and its partners in public health and health care.</a:t>
            </a:r>
            <a:endParaRPr lang="en-US">
              <a:ea typeface="Calibri"/>
              <a:cs typeface="Calibri"/>
            </a:endParaRPr>
          </a:p>
        </p:txBody>
      </p:sp>
      <p:sp>
        <p:nvSpPr>
          <p:cNvPr id="4" name="Slide Number Placeholder 3"/>
          <p:cNvSpPr>
            <a:spLocks noGrp="1"/>
          </p:cNvSpPr>
          <p:nvPr>
            <p:ph type="sldNum" sz="quarter" idx="5"/>
          </p:nvPr>
        </p:nvSpPr>
        <p:spPr/>
        <p:txBody>
          <a:bodyPr/>
          <a:lstStyle/>
          <a:p>
            <a:fld id="{7273819A-218E-4220-BABF-D3CA52E20AB9}" type="slidenum">
              <a:rPr lang="en-US" smtClean="0"/>
              <a:t>2</a:t>
            </a:fld>
            <a:endParaRPr lang="en-US"/>
          </a:p>
        </p:txBody>
      </p:sp>
    </p:spTree>
    <p:extLst>
      <p:ext uri="{BB962C8B-B14F-4D97-AF65-F5344CB8AC3E}">
        <p14:creationId xmlns:p14="http://schemas.microsoft.com/office/powerpoint/2010/main" val="1458792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EB62AB-EBD2-0BD3-7086-E4E3799A4E6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D89073-CE16-BEBC-874D-B6BEC12CBA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50F85D8-67FE-B823-FE09-791B1A1DE74F}"/>
              </a:ext>
            </a:extLst>
          </p:cNvPr>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6600">
                <a:solidFill>
                  <a:srgbClr val="323130"/>
                </a:solidFill>
                <a:effectLst/>
                <a:latin typeface="Segoe UI" panose="020B0502040204020203" pitchFamily="34" charset="0"/>
                <a:ea typeface="Segoe UI" panose="020B0502040204020203" pitchFamily="34" charset="0"/>
              </a:rPr>
              <a:t>Answer Key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3200" b="0" i="0" kern="1200">
                <a:solidFill>
                  <a:schemeClr val="tx1"/>
                </a:solidFill>
                <a:effectLst/>
                <a:latin typeface="+mn-lt"/>
                <a:ea typeface="+mn-ea"/>
                <a:cs typeface="+mn-cs"/>
              </a:rPr>
              <a:t>Viruses</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b="0" i="0">
                <a:solidFill>
                  <a:srgbClr val="000000"/>
                </a:solidFill>
                <a:effectLst/>
              </a:rPr>
              <a:t>Viruses are microscopic biological agents that invade living hosts and infect their bodies by reproducing within their cell tissue. They are tiny infectious agents that rely on living cells to multiply. </a:t>
            </a:r>
            <a:endParaRPr lang="en-US" sz="6600" b="0">
              <a:solidFill>
                <a:srgbClr val="323130"/>
              </a:solidFill>
              <a:effectLst/>
              <a:latin typeface="Segoe UI" panose="020B0502040204020203" pitchFamily="34" charset="0"/>
              <a:ea typeface="Calibri"/>
              <a:cs typeface="Calibri"/>
            </a:endParaRPr>
          </a:p>
        </p:txBody>
      </p:sp>
      <p:sp>
        <p:nvSpPr>
          <p:cNvPr id="4" name="Slide Number Placeholder 3">
            <a:extLst>
              <a:ext uri="{FF2B5EF4-FFF2-40B4-BE49-F238E27FC236}">
                <a16:creationId xmlns:a16="http://schemas.microsoft.com/office/drawing/2014/main" id="{FF6A1044-0BBD-32DB-9A15-3A8F9E0DE50B}"/>
              </a:ext>
            </a:extLst>
          </p:cNvPr>
          <p:cNvSpPr>
            <a:spLocks noGrp="1"/>
          </p:cNvSpPr>
          <p:nvPr>
            <p:ph type="sldNum" sz="quarter" idx="5"/>
          </p:nvPr>
        </p:nvSpPr>
        <p:spPr/>
        <p:txBody>
          <a:bodyPr/>
          <a:lstStyle/>
          <a:p>
            <a:fld id="{7273819A-218E-4220-BABF-D3CA52E20AB9}" type="slidenum">
              <a:rPr lang="en-US" smtClean="0"/>
              <a:t>11</a:t>
            </a:fld>
            <a:endParaRPr lang="en-US"/>
          </a:p>
        </p:txBody>
      </p:sp>
    </p:spTree>
    <p:extLst>
      <p:ext uri="{BB962C8B-B14F-4D97-AF65-F5344CB8AC3E}">
        <p14:creationId xmlns:p14="http://schemas.microsoft.com/office/powerpoint/2010/main" val="1733134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4A46A-E483-4DFC-289D-0CB59901A3C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2B6A75D-9DE1-35CD-3D1E-DBBB64D749B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41CE6C1-543B-7365-C94A-575FFAB0CE98}"/>
              </a:ext>
            </a:extLst>
          </p:cNvPr>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6600">
                <a:solidFill>
                  <a:srgbClr val="323130"/>
                </a:solidFill>
                <a:effectLst/>
                <a:latin typeface="Segoe UI" panose="020B0502040204020203" pitchFamily="34" charset="0"/>
                <a:ea typeface="Segoe UI" panose="020B0502040204020203" pitchFamily="34" charset="0"/>
              </a:rPr>
              <a:t>Answer Key</a:t>
            </a:r>
          </a:p>
          <a:p>
            <a:r>
              <a:rPr lang="en-US" sz="3200"/>
              <a:t>B. Hospital Incident Command System</a:t>
            </a:r>
          </a:p>
          <a:p>
            <a:r>
              <a:rPr lang="en-US" sz="3200"/>
              <a:t>For preparedness and response capability, HICS (Hospital Incident Command System) is used in emergency and non-emergency situations.</a:t>
            </a:r>
          </a:p>
        </p:txBody>
      </p:sp>
      <p:sp>
        <p:nvSpPr>
          <p:cNvPr id="4" name="Slide Number Placeholder 3">
            <a:extLst>
              <a:ext uri="{FF2B5EF4-FFF2-40B4-BE49-F238E27FC236}">
                <a16:creationId xmlns:a16="http://schemas.microsoft.com/office/drawing/2014/main" id="{452C9E76-217D-F524-A229-C52342EBBEFA}"/>
              </a:ext>
            </a:extLst>
          </p:cNvPr>
          <p:cNvSpPr>
            <a:spLocks noGrp="1"/>
          </p:cNvSpPr>
          <p:nvPr>
            <p:ph type="sldNum" sz="quarter" idx="5"/>
          </p:nvPr>
        </p:nvSpPr>
        <p:spPr/>
        <p:txBody>
          <a:bodyPr/>
          <a:lstStyle/>
          <a:p>
            <a:fld id="{7273819A-218E-4220-BABF-D3CA52E20AB9}" type="slidenum">
              <a:rPr lang="en-US" smtClean="0"/>
              <a:t>12</a:t>
            </a:fld>
            <a:endParaRPr lang="en-US"/>
          </a:p>
        </p:txBody>
      </p:sp>
    </p:spTree>
    <p:extLst>
      <p:ext uri="{BB962C8B-B14F-4D97-AF65-F5344CB8AC3E}">
        <p14:creationId xmlns:p14="http://schemas.microsoft.com/office/powerpoint/2010/main" val="9314517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5ACF3D-91D6-CBAC-727C-50CBA9CF5E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55A54A-9126-64CE-7B0C-235BECFF6D2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F6874AE-ED82-360F-0DD1-A48F16E7F2AC}"/>
              </a:ext>
            </a:extLst>
          </p:cNvPr>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6600">
                <a:solidFill>
                  <a:srgbClr val="323130"/>
                </a:solidFill>
                <a:effectLst/>
                <a:latin typeface="Segoe UI" panose="020B0502040204020203" pitchFamily="34" charset="0"/>
                <a:ea typeface="Segoe UI" panose="020B0502040204020203" pitchFamily="34" charset="0"/>
              </a:rPr>
              <a:t>Answer Key</a:t>
            </a:r>
          </a:p>
          <a:p>
            <a:r>
              <a:rPr lang="en-US" sz="3200"/>
              <a:t>Hazmat</a:t>
            </a:r>
          </a:p>
          <a:p>
            <a:r>
              <a:rPr lang="en-US" sz="3200"/>
              <a:t>Hazmat refers to all hazardous materials or substances that can harm people, objects, or the environment, while chemical and biohazards are limited to specific components of hazardous waste.</a:t>
            </a:r>
          </a:p>
        </p:txBody>
      </p:sp>
      <p:sp>
        <p:nvSpPr>
          <p:cNvPr id="4" name="Slide Number Placeholder 3">
            <a:extLst>
              <a:ext uri="{FF2B5EF4-FFF2-40B4-BE49-F238E27FC236}">
                <a16:creationId xmlns:a16="http://schemas.microsoft.com/office/drawing/2014/main" id="{C7789F35-54F3-ED51-9FCA-6947CC6B0EA7}"/>
              </a:ext>
            </a:extLst>
          </p:cNvPr>
          <p:cNvSpPr>
            <a:spLocks noGrp="1"/>
          </p:cNvSpPr>
          <p:nvPr>
            <p:ph type="sldNum" sz="quarter" idx="5"/>
          </p:nvPr>
        </p:nvSpPr>
        <p:spPr/>
        <p:txBody>
          <a:bodyPr/>
          <a:lstStyle/>
          <a:p>
            <a:fld id="{7273819A-218E-4220-BABF-D3CA52E20AB9}" type="slidenum">
              <a:rPr lang="en-US" smtClean="0"/>
              <a:t>13</a:t>
            </a:fld>
            <a:endParaRPr lang="en-US"/>
          </a:p>
        </p:txBody>
      </p:sp>
    </p:spTree>
    <p:extLst>
      <p:ext uri="{BB962C8B-B14F-4D97-AF65-F5344CB8AC3E}">
        <p14:creationId xmlns:p14="http://schemas.microsoft.com/office/powerpoint/2010/main" val="32735290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72673C-4961-2AED-2D79-9C6A1CD8EF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9B60EE8-0784-076E-8923-89D9D9E96F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11E187-BFAA-2F03-5F91-53C603E90F16}"/>
              </a:ext>
            </a:extLst>
          </p:cNvPr>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6600">
                <a:solidFill>
                  <a:srgbClr val="323130"/>
                </a:solidFill>
                <a:effectLst/>
                <a:latin typeface="Segoe UI" panose="020B0502040204020203" pitchFamily="34" charset="0"/>
                <a:ea typeface="Segoe UI" panose="020B0502040204020203" pitchFamily="34" charset="0"/>
              </a:rPr>
              <a:t>Answer Key</a:t>
            </a:r>
          </a:p>
          <a:p>
            <a:r>
              <a:rPr lang="en-US" sz="3200"/>
              <a:t>EPA – Environmental Protection Agency</a:t>
            </a:r>
          </a:p>
          <a:p>
            <a:r>
              <a:rPr lang="en-US" sz="3200"/>
              <a:t>The Environmental Protection Agency (EPA) is responsible for the protection of human health that can affect the environment.</a:t>
            </a:r>
          </a:p>
        </p:txBody>
      </p:sp>
      <p:sp>
        <p:nvSpPr>
          <p:cNvPr id="4" name="Slide Number Placeholder 3">
            <a:extLst>
              <a:ext uri="{FF2B5EF4-FFF2-40B4-BE49-F238E27FC236}">
                <a16:creationId xmlns:a16="http://schemas.microsoft.com/office/drawing/2014/main" id="{26669C25-B711-7B18-7D06-C33BE88E1D99}"/>
              </a:ext>
            </a:extLst>
          </p:cNvPr>
          <p:cNvSpPr>
            <a:spLocks noGrp="1"/>
          </p:cNvSpPr>
          <p:nvPr>
            <p:ph type="sldNum" sz="quarter" idx="5"/>
          </p:nvPr>
        </p:nvSpPr>
        <p:spPr/>
        <p:txBody>
          <a:bodyPr/>
          <a:lstStyle/>
          <a:p>
            <a:fld id="{7273819A-218E-4220-BABF-D3CA52E20AB9}" type="slidenum">
              <a:rPr lang="en-US" smtClean="0"/>
              <a:t>14</a:t>
            </a:fld>
            <a:endParaRPr lang="en-US"/>
          </a:p>
        </p:txBody>
      </p:sp>
    </p:spTree>
    <p:extLst>
      <p:ext uri="{BB962C8B-B14F-4D97-AF65-F5344CB8AC3E}">
        <p14:creationId xmlns:p14="http://schemas.microsoft.com/office/powerpoint/2010/main" val="42926776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A9937B-C9A6-AEF8-A41E-EFA17A42146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65CBDA6-D2A0-3B19-07A9-215BC4D7DE6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B222794-8E70-DB4C-EA11-AB8966AAFCA7}"/>
              </a:ext>
            </a:extLst>
          </p:cNvPr>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6600">
                <a:solidFill>
                  <a:srgbClr val="323130"/>
                </a:solidFill>
                <a:effectLst/>
                <a:latin typeface="Segoe UI" panose="020B0502040204020203" pitchFamily="34" charset="0"/>
                <a:ea typeface="Segoe UI" panose="020B0502040204020203" pitchFamily="34" charset="0"/>
              </a:rPr>
              <a:t>Answer Key</a:t>
            </a:r>
          </a:p>
          <a:p>
            <a:pPr marL="0" indent="0">
              <a:buFont typeface="Wingdings" panose="05000000000000000000" pitchFamily="2" charset="2"/>
              <a:buNone/>
            </a:pPr>
            <a:r>
              <a:rPr lang="en-US" sz="3200"/>
              <a:t>Product label</a:t>
            </a:r>
          </a:p>
        </p:txBody>
      </p:sp>
      <p:sp>
        <p:nvSpPr>
          <p:cNvPr id="4" name="Slide Number Placeholder 3">
            <a:extLst>
              <a:ext uri="{FF2B5EF4-FFF2-40B4-BE49-F238E27FC236}">
                <a16:creationId xmlns:a16="http://schemas.microsoft.com/office/drawing/2014/main" id="{D97D4AF3-BC9B-246B-97A2-005BCC524C07}"/>
              </a:ext>
            </a:extLst>
          </p:cNvPr>
          <p:cNvSpPr>
            <a:spLocks noGrp="1"/>
          </p:cNvSpPr>
          <p:nvPr>
            <p:ph type="sldNum" sz="quarter" idx="5"/>
          </p:nvPr>
        </p:nvSpPr>
        <p:spPr/>
        <p:txBody>
          <a:bodyPr/>
          <a:lstStyle/>
          <a:p>
            <a:fld id="{7273819A-218E-4220-BABF-D3CA52E20AB9}" type="slidenum">
              <a:rPr lang="en-US" smtClean="0"/>
              <a:t>15</a:t>
            </a:fld>
            <a:endParaRPr lang="en-US"/>
          </a:p>
        </p:txBody>
      </p:sp>
    </p:spTree>
    <p:extLst>
      <p:ext uri="{BB962C8B-B14F-4D97-AF65-F5344CB8AC3E}">
        <p14:creationId xmlns:p14="http://schemas.microsoft.com/office/powerpoint/2010/main" val="2424911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1A441A-7DB6-A08F-0F42-762ECA1E195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8781E23-5A6E-F045-A02E-0D8A988A680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9A7F89F-FE45-33F1-144B-6C3386465726}"/>
              </a:ext>
            </a:extLst>
          </p:cNvPr>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9600">
                <a:solidFill>
                  <a:srgbClr val="323130"/>
                </a:solidFill>
                <a:effectLst/>
                <a:latin typeface="Segoe UI" panose="020B0502040204020203" pitchFamily="34" charset="0"/>
                <a:ea typeface="Segoe UI" panose="020B0502040204020203" pitchFamily="34" charset="0"/>
              </a:rPr>
              <a:t>Answer Key</a:t>
            </a:r>
          </a:p>
          <a:p>
            <a:r>
              <a:rPr lang="en-US" sz="6600" b="0" i="0" kern="1200">
                <a:solidFill>
                  <a:schemeClr val="tx1"/>
                </a:solidFill>
                <a:effectLst/>
                <a:latin typeface="+mn-lt"/>
                <a:ea typeface="+mn-ea"/>
                <a:cs typeface="+mn-cs"/>
              </a:rPr>
              <a:t>Centers for Disease Control and Prevention</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b="0" i="0" kern="1200">
                <a:solidFill>
                  <a:schemeClr val="tx1"/>
                </a:solidFill>
                <a:effectLst/>
                <a:latin typeface="+mn-lt"/>
                <a:ea typeface="+mn-ea"/>
                <a:cs typeface="+mn-cs"/>
              </a:rPr>
              <a:t>Healthcare-associated infection</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b="0" i="0" kern="1200">
                <a:solidFill>
                  <a:schemeClr val="tx1"/>
                </a:solidFill>
                <a:effectLst/>
                <a:latin typeface="+mn-lt"/>
                <a:ea typeface="+mn-ea"/>
                <a:cs typeface="+mn-cs"/>
              </a:rPr>
              <a:t>High-Efficiency Particulate Air</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b="0" i="0" kern="1200">
                <a:solidFill>
                  <a:schemeClr val="tx1"/>
                </a:solidFill>
                <a:effectLst/>
                <a:latin typeface="+mn-lt"/>
                <a:ea typeface="+mn-ea"/>
                <a:cs typeface="+mn-cs"/>
              </a:rPr>
              <a:t>Intensive Care Unit</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b="0" i="0" kern="1200">
                <a:solidFill>
                  <a:schemeClr val="tx1"/>
                </a:solidFill>
                <a:effectLst/>
                <a:latin typeface="+mn-lt"/>
                <a:ea typeface="+mn-ea"/>
                <a:cs typeface="+mn-cs"/>
              </a:rPr>
              <a:t>Infection Prevention and Control</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b="0" i="0" kern="1200">
                <a:solidFill>
                  <a:schemeClr val="tx1"/>
                </a:solidFill>
                <a:effectLst/>
                <a:latin typeface="+mn-lt"/>
                <a:ea typeface="+mn-ea"/>
                <a:cs typeface="+mn-cs"/>
              </a:rPr>
              <a:t>Methicillin-resistant Staphylococcus aureus</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b="0" i="0" kern="1200">
                <a:solidFill>
                  <a:schemeClr val="tx1"/>
                </a:solidFill>
                <a:effectLst/>
                <a:latin typeface="+mn-lt"/>
                <a:ea typeface="+mn-ea"/>
                <a:cs typeface="+mn-cs"/>
              </a:rPr>
              <a:t>Operating Room</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b="0" i="0" kern="1200">
                <a:solidFill>
                  <a:schemeClr val="tx1"/>
                </a:solidFill>
                <a:effectLst/>
                <a:latin typeface="+mn-lt"/>
                <a:ea typeface="+mn-ea"/>
                <a:cs typeface="+mn-cs"/>
              </a:rPr>
              <a:t>Personal Protective Equipment</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b="0" i="0" kern="1200">
                <a:solidFill>
                  <a:schemeClr val="tx1"/>
                </a:solidFill>
                <a:effectLst/>
                <a:latin typeface="+mn-lt"/>
                <a:ea typeface="+mn-ea"/>
                <a:cs typeface="+mn-cs"/>
              </a:rPr>
              <a:t>Standard Operating Procedure</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b="0" i="0" kern="1200">
                <a:solidFill>
                  <a:schemeClr val="tx1"/>
                </a:solidFill>
                <a:effectLst/>
                <a:latin typeface="+mn-lt"/>
                <a:ea typeface="+mn-ea"/>
                <a:cs typeface="+mn-cs"/>
              </a:rPr>
              <a:t>Water, Sanitation and Hygiene</a:t>
            </a:r>
          </a:p>
        </p:txBody>
      </p:sp>
      <p:sp>
        <p:nvSpPr>
          <p:cNvPr id="4" name="Slide Number Placeholder 3">
            <a:extLst>
              <a:ext uri="{FF2B5EF4-FFF2-40B4-BE49-F238E27FC236}">
                <a16:creationId xmlns:a16="http://schemas.microsoft.com/office/drawing/2014/main" id="{FEB646BD-50B6-8E42-0FAF-A69E45C96ADB}"/>
              </a:ext>
            </a:extLst>
          </p:cNvPr>
          <p:cNvSpPr>
            <a:spLocks noGrp="1"/>
          </p:cNvSpPr>
          <p:nvPr>
            <p:ph type="sldNum" sz="quarter" idx="5"/>
          </p:nvPr>
        </p:nvSpPr>
        <p:spPr/>
        <p:txBody>
          <a:bodyPr/>
          <a:lstStyle/>
          <a:p>
            <a:fld id="{7273819A-218E-4220-BABF-D3CA52E20AB9}" type="slidenum">
              <a:rPr lang="en-US" smtClean="0"/>
              <a:t>16</a:t>
            </a:fld>
            <a:endParaRPr lang="en-US"/>
          </a:p>
        </p:txBody>
      </p:sp>
    </p:spTree>
    <p:extLst>
      <p:ext uri="{BB962C8B-B14F-4D97-AF65-F5344CB8AC3E}">
        <p14:creationId xmlns:p14="http://schemas.microsoft.com/office/powerpoint/2010/main" val="3942048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33EF9D-0F16-262E-C5F7-B904A1DA399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A968BD-5A98-C069-C612-A50D785CE3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172320B-685A-7AE1-A1B1-6F96B06DA5BB}"/>
              </a:ext>
            </a:extLst>
          </p:cNvPr>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3200">
                <a:solidFill>
                  <a:srgbClr val="323130"/>
                </a:solidFill>
                <a:effectLst/>
                <a:latin typeface="Segoe UI" panose="020B0502040204020203" pitchFamily="34" charset="0"/>
                <a:ea typeface="Segoe UI" panose="020B0502040204020203" pitchFamily="34" charset="0"/>
              </a:rPr>
              <a:t>Answer Key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3200">
                <a:solidFill>
                  <a:srgbClr val="323130"/>
                </a:solidFill>
                <a:effectLst/>
                <a:latin typeface="Segoe UI" panose="020B0502040204020203" pitchFamily="34" charset="0"/>
                <a:ea typeface="Calibri"/>
                <a:cs typeface="Calibri"/>
              </a:rPr>
              <a:t>One in 31</a:t>
            </a:r>
            <a:endParaRPr lang="en-US" sz="3200">
              <a:ea typeface="Calibri"/>
              <a:cs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3200">
              <a:solidFill>
                <a:srgbClr val="323130"/>
              </a:solidFill>
              <a:effectLst/>
              <a:latin typeface="Segoe UI" panose="020B0502040204020203" pitchFamily="34" charset="0"/>
              <a:ea typeface="Segoe UI" panose="020B0502040204020203"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3200">
                <a:solidFill>
                  <a:srgbClr val="323130"/>
                </a:solidFill>
                <a:effectLst/>
                <a:latin typeface="Segoe UI" panose="020B0502040204020203" pitchFamily="34" charset="0"/>
                <a:ea typeface="Calibri"/>
                <a:cs typeface="Calibri"/>
              </a:rPr>
              <a:t>Closest Answer gets the points</a:t>
            </a:r>
          </a:p>
        </p:txBody>
      </p:sp>
      <p:sp>
        <p:nvSpPr>
          <p:cNvPr id="4" name="Slide Number Placeholder 3">
            <a:extLst>
              <a:ext uri="{FF2B5EF4-FFF2-40B4-BE49-F238E27FC236}">
                <a16:creationId xmlns:a16="http://schemas.microsoft.com/office/drawing/2014/main" id="{F760C4B5-A1E6-08E4-3DC6-1BEC77A78B7D}"/>
              </a:ext>
            </a:extLst>
          </p:cNvPr>
          <p:cNvSpPr>
            <a:spLocks noGrp="1"/>
          </p:cNvSpPr>
          <p:nvPr>
            <p:ph type="sldNum" sz="quarter" idx="5"/>
          </p:nvPr>
        </p:nvSpPr>
        <p:spPr/>
        <p:txBody>
          <a:bodyPr/>
          <a:lstStyle/>
          <a:p>
            <a:fld id="{7273819A-218E-4220-BABF-D3CA52E20AB9}" type="slidenum">
              <a:rPr lang="en-US" smtClean="0"/>
              <a:t>3</a:t>
            </a:fld>
            <a:endParaRPr lang="en-US"/>
          </a:p>
        </p:txBody>
      </p:sp>
    </p:spTree>
    <p:extLst>
      <p:ext uri="{BB962C8B-B14F-4D97-AF65-F5344CB8AC3E}">
        <p14:creationId xmlns:p14="http://schemas.microsoft.com/office/powerpoint/2010/main" val="3209700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301931-4D1D-EE0A-A936-FD9EB4526ED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996E319-3602-6C7C-9E0A-B0F6EA2D17A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FA526DD-373E-3942-7D5B-F28244B2B96C}"/>
              </a:ext>
            </a:extLst>
          </p:cNvPr>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6600">
                <a:solidFill>
                  <a:srgbClr val="323130"/>
                </a:solidFill>
                <a:effectLst/>
                <a:latin typeface="Segoe UI" panose="020B0502040204020203" pitchFamily="34" charset="0"/>
                <a:ea typeface="Segoe UI" panose="020B0502040204020203" pitchFamily="34" charset="0"/>
              </a:rPr>
              <a:t>Answer Key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a:t>C. difficile or </a:t>
            </a:r>
            <a:r>
              <a:rPr lang="en-US" sz="6600" i="1"/>
              <a:t>C. diff</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3200" b="0" i="1" kern="1200">
                <a:solidFill>
                  <a:schemeClr val="tx1"/>
                </a:solidFill>
                <a:effectLst/>
                <a:latin typeface="+mn-lt"/>
                <a:ea typeface="+mn-ea"/>
                <a:cs typeface="+mn-cs"/>
              </a:rPr>
              <a:t>C. diff</a:t>
            </a:r>
            <a:r>
              <a:rPr lang="en-US" sz="3200" b="0" i="0" kern="1200">
                <a:solidFill>
                  <a:schemeClr val="tx1"/>
                </a:solidFill>
                <a:effectLst/>
                <a:latin typeface="+mn-lt"/>
                <a:ea typeface="+mn-ea"/>
                <a:cs typeface="+mn-cs"/>
              </a:rPr>
              <a:t> is estimated to cause almost half a million infections in the United States each year.</a:t>
            </a:r>
            <a:endParaRPr lang="en-US" sz="6600">
              <a:solidFill>
                <a:srgbClr val="323130"/>
              </a:solidFill>
              <a:effectLst/>
              <a:latin typeface="Segoe UI" panose="020B0502040204020203" pitchFamily="34" charset="0"/>
              <a:ea typeface="Calibri"/>
              <a:cs typeface="Calibri"/>
            </a:endParaRPr>
          </a:p>
        </p:txBody>
      </p:sp>
      <p:sp>
        <p:nvSpPr>
          <p:cNvPr id="4" name="Slide Number Placeholder 3">
            <a:extLst>
              <a:ext uri="{FF2B5EF4-FFF2-40B4-BE49-F238E27FC236}">
                <a16:creationId xmlns:a16="http://schemas.microsoft.com/office/drawing/2014/main" id="{3AD60391-4F78-18AD-87D8-CADE853F9CB7}"/>
              </a:ext>
            </a:extLst>
          </p:cNvPr>
          <p:cNvSpPr>
            <a:spLocks noGrp="1"/>
          </p:cNvSpPr>
          <p:nvPr>
            <p:ph type="sldNum" sz="quarter" idx="5"/>
          </p:nvPr>
        </p:nvSpPr>
        <p:spPr/>
        <p:txBody>
          <a:bodyPr/>
          <a:lstStyle/>
          <a:p>
            <a:fld id="{7273819A-218E-4220-BABF-D3CA52E20AB9}" type="slidenum">
              <a:rPr lang="en-US" smtClean="0"/>
              <a:t>4</a:t>
            </a:fld>
            <a:endParaRPr lang="en-US"/>
          </a:p>
        </p:txBody>
      </p:sp>
    </p:spTree>
    <p:extLst>
      <p:ext uri="{BB962C8B-B14F-4D97-AF65-F5344CB8AC3E}">
        <p14:creationId xmlns:p14="http://schemas.microsoft.com/office/powerpoint/2010/main" val="3128472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C36799-1397-71C0-2A96-7F52DB34D06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CEDA679-78D8-F828-342C-2ADB1B1F882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4354EC-361C-D6E2-6E03-559C2E7B968E}"/>
              </a:ext>
            </a:extLst>
          </p:cNvPr>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6600">
                <a:solidFill>
                  <a:srgbClr val="323130"/>
                </a:solidFill>
                <a:effectLst/>
                <a:latin typeface="Segoe UI" panose="020B0502040204020203" pitchFamily="34" charset="0"/>
                <a:ea typeface="Segoe UI" panose="020B0502040204020203" pitchFamily="34" charset="0"/>
              </a:rPr>
              <a:t>Answer Key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a:t>100</a:t>
            </a:r>
          </a:p>
          <a:p>
            <a:pPr marL="0" marR="0" lvl="0" indent="0" algn="l" defTabSz="685800" rtl="0" eaLnBrk="1" fontAlgn="auto" latinLnBrk="0" hangingPunct="1">
              <a:lnSpc>
                <a:spcPct val="100000"/>
              </a:lnSpc>
              <a:spcBef>
                <a:spcPts val="0"/>
              </a:spcBef>
              <a:spcAft>
                <a:spcPts val="0"/>
              </a:spcAft>
              <a:buClrTx/>
              <a:buSzTx/>
              <a:buFontTx/>
              <a:buNone/>
              <a:tabLst/>
              <a:defRPr/>
            </a:pPr>
            <a:endParaRPr lang="en-US" sz="6600">
              <a:solidFill>
                <a:srgbClr val="323130"/>
              </a:solidFill>
              <a:effectLst/>
              <a:latin typeface="Segoe UI" panose="020B0502040204020203" pitchFamily="34" charset="0"/>
              <a:ea typeface="Calibri"/>
              <a:cs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a:solidFill>
                  <a:srgbClr val="323130"/>
                </a:solidFill>
                <a:effectLst/>
                <a:latin typeface="Segoe UI" panose="020B0502040204020203" pitchFamily="34" charset="0"/>
                <a:ea typeface="Calibri"/>
                <a:cs typeface="Calibri"/>
              </a:rPr>
              <a:t>Closest Answer gets the points</a:t>
            </a:r>
          </a:p>
        </p:txBody>
      </p:sp>
      <p:sp>
        <p:nvSpPr>
          <p:cNvPr id="4" name="Slide Number Placeholder 3">
            <a:extLst>
              <a:ext uri="{FF2B5EF4-FFF2-40B4-BE49-F238E27FC236}">
                <a16:creationId xmlns:a16="http://schemas.microsoft.com/office/drawing/2014/main" id="{DDED1E80-EC9D-D470-F45F-193964EDF152}"/>
              </a:ext>
            </a:extLst>
          </p:cNvPr>
          <p:cNvSpPr>
            <a:spLocks noGrp="1"/>
          </p:cNvSpPr>
          <p:nvPr>
            <p:ph type="sldNum" sz="quarter" idx="5"/>
          </p:nvPr>
        </p:nvSpPr>
        <p:spPr/>
        <p:txBody>
          <a:bodyPr/>
          <a:lstStyle/>
          <a:p>
            <a:fld id="{7273819A-218E-4220-BABF-D3CA52E20AB9}" type="slidenum">
              <a:rPr lang="en-US" smtClean="0"/>
              <a:t>5</a:t>
            </a:fld>
            <a:endParaRPr lang="en-US"/>
          </a:p>
        </p:txBody>
      </p:sp>
    </p:spTree>
    <p:extLst>
      <p:ext uri="{BB962C8B-B14F-4D97-AF65-F5344CB8AC3E}">
        <p14:creationId xmlns:p14="http://schemas.microsoft.com/office/powerpoint/2010/main" val="2739055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389E13-D1C7-2A34-10EE-C48703B3D7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446D57A-3905-BAA0-4518-FE2F401BDDC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FFE2044-90AE-554E-0C6E-D931D123DE44}"/>
              </a:ext>
            </a:extLst>
          </p:cNvPr>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6600">
                <a:solidFill>
                  <a:srgbClr val="323130"/>
                </a:solidFill>
                <a:effectLst/>
                <a:latin typeface="Segoe UI" panose="020B0502040204020203" pitchFamily="34" charset="0"/>
                <a:ea typeface="Segoe UI" panose="020B0502040204020203" pitchFamily="34" charset="0"/>
              </a:rPr>
              <a:t>Answer Key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a:t>Candida auris (C. auris) </a:t>
            </a:r>
            <a:endParaRPr lang="en-US" sz="6600">
              <a:solidFill>
                <a:srgbClr val="323130"/>
              </a:solidFill>
              <a:effectLst/>
              <a:latin typeface="Segoe UI" panose="020B0502040204020203" pitchFamily="34" charset="0"/>
              <a:ea typeface="Calibri"/>
              <a:cs typeface="Calibri"/>
            </a:endParaRPr>
          </a:p>
        </p:txBody>
      </p:sp>
      <p:sp>
        <p:nvSpPr>
          <p:cNvPr id="4" name="Slide Number Placeholder 3">
            <a:extLst>
              <a:ext uri="{FF2B5EF4-FFF2-40B4-BE49-F238E27FC236}">
                <a16:creationId xmlns:a16="http://schemas.microsoft.com/office/drawing/2014/main" id="{8061B8B3-10A4-E06A-4179-00501732F0CB}"/>
              </a:ext>
            </a:extLst>
          </p:cNvPr>
          <p:cNvSpPr>
            <a:spLocks noGrp="1"/>
          </p:cNvSpPr>
          <p:nvPr>
            <p:ph type="sldNum" sz="quarter" idx="5"/>
          </p:nvPr>
        </p:nvSpPr>
        <p:spPr/>
        <p:txBody>
          <a:bodyPr/>
          <a:lstStyle/>
          <a:p>
            <a:fld id="{7273819A-218E-4220-BABF-D3CA52E20AB9}" type="slidenum">
              <a:rPr lang="en-US" smtClean="0"/>
              <a:t>6</a:t>
            </a:fld>
            <a:endParaRPr lang="en-US"/>
          </a:p>
        </p:txBody>
      </p:sp>
    </p:spTree>
    <p:extLst>
      <p:ext uri="{BB962C8B-B14F-4D97-AF65-F5344CB8AC3E}">
        <p14:creationId xmlns:p14="http://schemas.microsoft.com/office/powerpoint/2010/main" val="33954930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C53066-63BF-44A2-1457-B95719F101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D85CCB-42B0-75E5-EE5F-99C4DB46E73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0580342-A8CE-5EBD-8CDF-9E70251CBF51}"/>
              </a:ext>
            </a:extLst>
          </p:cNvPr>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6600">
                <a:solidFill>
                  <a:srgbClr val="323130"/>
                </a:solidFill>
                <a:effectLst/>
                <a:latin typeface="Segoe UI" panose="020B0502040204020203" pitchFamily="34" charset="0"/>
                <a:ea typeface="Segoe UI" panose="020B0502040204020203" pitchFamily="34" charset="0"/>
              </a:rPr>
              <a:t>Answer Key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b="0" i="0" kern="1200">
                <a:solidFill>
                  <a:schemeClr val="tx1"/>
                </a:solidFill>
                <a:effectLst/>
                <a:latin typeface="+mn-lt"/>
                <a:ea typeface="+mn-ea"/>
                <a:cs typeface="+mn-cs"/>
              </a:rPr>
              <a:t>High-touch surfaces</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9600" b="0">
                <a:solidFill>
                  <a:srgbClr val="323130"/>
                </a:solidFill>
                <a:effectLst/>
                <a:latin typeface="Segoe UI" panose="020B0502040204020203" pitchFamily="34" charset="0"/>
                <a:ea typeface="Calibri"/>
                <a:cs typeface="Calibri"/>
              </a:rPr>
              <a:t>High-touch surfaces (e.g., bed rails) require more frequent and rigorous environmental cleaning than low-touch surfaces (e.g., walls).</a:t>
            </a:r>
          </a:p>
        </p:txBody>
      </p:sp>
      <p:sp>
        <p:nvSpPr>
          <p:cNvPr id="4" name="Slide Number Placeholder 3">
            <a:extLst>
              <a:ext uri="{FF2B5EF4-FFF2-40B4-BE49-F238E27FC236}">
                <a16:creationId xmlns:a16="http://schemas.microsoft.com/office/drawing/2014/main" id="{A792C58A-23EC-5C61-6E56-599E3E18E493}"/>
              </a:ext>
            </a:extLst>
          </p:cNvPr>
          <p:cNvSpPr>
            <a:spLocks noGrp="1"/>
          </p:cNvSpPr>
          <p:nvPr>
            <p:ph type="sldNum" sz="quarter" idx="5"/>
          </p:nvPr>
        </p:nvSpPr>
        <p:spPr/>
        <p:txBody>
          <a:bodyPr/>
          <a:lstStyle/>
          <a:p>
            <a:fld id="{7273819A-218E-4220-BABF-D3CA52E20AB9}" type="slidenum">
              <a:rPr lang="en-US" smtClean="0"/>
              <a:t>7</a:t>
            </a:fld>
            <a:endParaRPr lang="en-US"/>
          </a:p>
        </p:txBody>
      </p:sp>
    </p:spTree>
    <p:extLst>
      <p:ext uri="{BB962C8B-B14F-4D97-AF65-F5344CB8AC3E}">
        <p14:creationId xmlns:p14="http://schemas.microsoft.com/office/powerpoint/2010/main" val="31131142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520661-9E4F-D02C-5426-D998C590AA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F7C0D-DBAF-C09A-6ECB-052792E12A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E540AA5-5948-C6AB-B31B-1F0C4531A66A}"/>
              </a:ext>
            </a:extLst>
          </p:cNvPr>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6600">
                <a:solidFill>
                  <a:srgbClr val="323130"/>
                </a:solidFill>
                <a:effectLst/>
                <a:latin typeface="Segoe UI" panose="020B0502040204020203" pitchFamily="34" charset="0"/>
                <a:ea typeface="Segoe UI" panose="020B0502040204020203" pitchFamily="34" charset="0"/>
              </a:rPr>
              <a:t>Answer Key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b="0" i="0" kern="1200">
                <a:solidFill>
                  <a:schemeClr val="tx1"/>
                </a:solidFill>
                <a:effectLst/>
                <a:latin typeface="+mn-lt"/>
                <a:ea typeface="+mn-ea"/>
                <a:cs typeface="+mn-cs"/>
              </a:rPr>
              <a:t>Routine cleaning</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9600" b="0">
                <a:solidFill>
                  <a:srgbClr val="323130"/>
                </a:solidFill>
                <a:effectLst/>
                <a:latin typeface="Segoe UI" panose="020B0502040204020203" pitchFamily="34" charset="0"/>
                <a:ea typeface="Calibri"/>
                <a:cs typeface="Calibri"/>
              </a:rPr>
              <a:t>This occurs when the room is occupied, and systems should be established to ensure that cleaning staff have reasonable access to perform routine cleaning.</a:t>
            </a:r>
          </a:p>
        </p:txBody>
      </p:sp>
      <p:sp>
        <p:nvSpPr>
          <p:cNvPr id="4" name="Slide Number Placeholder 3">
            <a:extLst>
              <a:ext uri="{FF2B5EF4-FFF2-40B4-BE49-F238E27FC236}">
                <a16:creationId xmlns:a16="http://schemas.microsoft.com/office/drawing/2014/main" id="{F5BF44E1-4E61-CD71-09B5-7814D64BD81F}"/>
              </a:ext>
            </a:extLst>
          </p:cNvPr>
          <p:cNvSpPr>
            <a:spLocks noGrp="1"/>
          </p:cNvSpPr>
          <p:nvPr>
            <p:ph type="sldNum" sz="quarter" idx="5"/>
          </p:nvPr>
        </p:nvSpPr>
        <p:spPr/>
        <p:txBody>
          <a:bodyPr/>
          <a:lstStyle/>
          <a:p>
            <a:fld id="{7273819A-218E-4220-BABF-D3CA52E20AB9}" type="slidenum">
              <a:rPr lang="en-US" smtClean="0"/>
              <a:t>8</a:t>
            </a:fld>
            <a:endParaRPr lang="en-US"/>
          </a:p>
        </p:txBody>
      </p:sp>
    </p:spTree>
    <p:extLst>
      <p:ext uri="{BB962C8B-B14F-4D97-AF65-F5344CB8AC3E}">
        <p14:creationId xmlns:p14="http://schemas.microsoft.com/office/powerpoint/2010/main" val="3578382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FD6BD9-A829-1DF9-812B-989E90EFE1B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12D43BE-4E45-4907-3410-28985842FB5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088D5B2-80DB-2C69-242C-E098C00C1DDC}"/>
              </a:ext>
            </a:extLst>
          </p:cNvPr>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6600">
                <a:solidFill>
                  <a:srgbClr val="323130"/>
                </a:solidFill>
                <a:effectLst/>
                <a:latin typeface="Segoe UI" panose="020B0502040204020203" pitchFamily="34" charset="0"/>
                <a:ea typeface="Segoe UI" panose="020B0502040204020203" pitchFamily="34" charset="0"/>
              </a:rPr>
              <a:t>Answer Key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b="0" i="0" kern="1200">
                <a:solidFill>
                  <a:schemeClr val="tx1"/>
                </a:solidFill>
                <a:effectLst/>
                <a:latin typeface="+mn-lt"/>
                <a:ea typeface="+mn-ea"/>
                <a:cs typeface="+mn-cs"/>
              </a:rPr>
              <a:t>Microfiber cloths</a:t>
            </a:r>
            <a:endParaRPr lang="en-US" sz="9600" b="0">
              <a:solidFill>
                <a:srgbClr val="323130"/>
              </a:solidFill>
              <a:effectLst/>
              <a:latin typeface="Segoe UI" panose="020B0502040204020203" pitchFamily="34" charset="0"/>
              <a:ea typeface="Calibri"/>
              <a:cs typeface="Calibri"/>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n-US" sz="9600" b="0">
                <a:solidFill>
                  <a:srgbClr val="323130"/>
                </a:solidFill>
                <a:effectLst/>
                <a:latin typeface="Segoe UI" panose="020B0502040204020203" pitchFamily="34" charset="0"/>
                <a:ea typeface="Calibri"/>
                <a:cs typeface="Calibri"/>
              </a:rPr>
              <a:t>Microfiber cloths are often preferred over cotton for both cleaning cloths and mop heads because microfiber absorb more dirt and microorganisms than cotton. However, microfiber cloths can be damaged by high pH and therefore are not compatible with all disinfectant products (especially chlorine-based). They need to be laundered separately from cotton cloths/linens, which could be expensive.</a:t>
            </a:r>
          </a:p>
        </p:txBody>
      </p:sp>
      <p:sp>
        <p:nvSpPr>
          <p:cNvPr id="4" name="Slide Number Placeholder 3">
            <a:extLst>
              <a:ext uri="{FF2B5EF4-FFF2-40B4-BE49-F238E27FC236}">
                <a16:creationId xmlns:a16="http://schemas.microsoft.com/office/drawing/2014/main" id="{FB40FB36-FFDC-DE20-D83E-AAF5FC299221}"/>
              </a:ext>
            </a:extLst>
          </p:cNvPr>
          <p:cNvSpPr>
            <a:spLocks noGrp="1"/>
          </p:cNvSpPr>
          <p:nvPr>
            <p:ph type="sldNum" sz="quarter" idx="5"/>
          </p:nvPr>
        </p:nvSpPr>
        <p:spPr/>
        <p:txBody>
          <a:bodyPr/>
          <a:lstStyle/>
          <a:p>
            <a:fld id="{7273819A-218E-4220-BABF-D3CA52E20AB9}" type="slidenum">
              <a:rPr lang="en-US" smtClean="0"/>
              <a:t>9</a:t>
            </a:fld>
            <a:endParaRPr lang="en-US"/>
          </a:p>
        </p:txBody>
      </p:sp>
    </p:spTree>
    <p:extLst>
      <p:ext uri="{BB962C8B-B14F-4D97-AF65-F5344CB8AC3E}">
        <p14:creationId xmlns:p14="http://schemas.microsoft.com/office/powerpoint/2010/main" val="15505230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E35A04-7598-18DA-C0B1-9E59DC0CD2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0755AFC-35BF-FAA0-6AB5-1E7E1230DA9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D46DC8-65F7-C64D-0527-BE7A6B257A03}"/>
              </a:ext>
            </a:extLst>
          </p:cNvPr>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6600">
                <a:solidFill>
                  <a:srgbClr val="323130"/>
                </a:solidFill>
                <a:effectLst/>
                <a:latin typeface="Segoe UI" panose="020B0502040204020203" pitchFamily="34" charset="0"/>
                <a:ea typeface="Segoe UI" panose="020B0502040204020203" pitchFamily="34" charset="0"/>
              </a:rPr>
              <a:t>Answer Key</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3200" b="0" i="0" kern="1200">
                <a:solidFill>
                  <a:schemeClr val="tx1"/>
                </a:solidFill>
                <a:effectLst/>
                <a:latin typeface="+mn-lt"/>
                <a:ea typeface="+mn-ea"/>
                <a:cs typeface="+mn-cs"/>
              </a:rPr>
              <a:t>Low-level disinfection</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6600" b="0">
                <a:solidFill>
                  <a:srgbClr val="323130"/>
                </a:solidFill>
                <a:effectLst/>
                <a:latin typeface="Segoe UI" panose="020B0502040204020203" pitchFamily="34" charset="0"/>
                <a:ea typeface="Calibri"/>
                <a:cs typeface="Calibri"/>
              </a:rPr>
              <a:t>HIV is a low-level virus which is easy to kill. </a:t>
            </a:r>
          </a:p>
        </p:txBody>
      </p:sp>
      <p:sp>
        <p:nvSpPr>
          <p:cNvPr id="4" name="Slide Number Placeholder 3">
            <a:extLst>
              <a:ext uri="{FF2B5EF4-FFF2-40B4-BE49-F238E27FC236}">
                <a16:creationId xmlns:a16="http://schemas.microsoft.com/office/drawing/2014/main" id="{A081DC67-6453-442E-AC2B-36C7CE7528B4}"/>
              </a:ext>
            </a:extLst>
          </p:cNvPr>
          <p:cNvSpPr>
            <a:spLocks noGrp="1"/>
          </p:cNvSpPr>
          <p:nvPr>
            <p:ph type="sldNum" sz="quarter" idx="5"/>
          </p:nvPr>
        </p:nvSpPr>
        <p:spPr/>
        <p:txBody>
          <a:bodyPr/>
          <a:lstStyle/>
          <a:p>
            <a:fld id="{7273819A-218E-4220-BABF-D3CA52E20AB9}" type="slidenum">
              <a:rPr lang="en-US" smtClean="0"/>
              <a:t>10</a:t>
            </a:fld>
            <a:endParaRPr lang="en-US"/>
          </a:p>
        </p:txBody>
      </p:sp>
    </p:spTree>
    <p:extLst>
      <p:ext uri="{BB962C8B-B14F-4D97-AF65-F5344CB8AC3E}">
        <p14:creationId xmlns:p14="http://schemas.microsoft.com/office/powerpoint/2010/main" val="10390973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892075E-DE55-0144-960E-8774E8BE105F}"/>
              </a:ext>
            </a:extLst>
          </p:cNvPr>
          <p:cNvSpPr>
            <a:spLocks noGrp="1"/>
          </p:cNvSpPr>
          <p:nvPr>
            <p:ph type="subTitle" idx="1"/>
          </p:nvPr>
        </p:nvSpPr>
        <p:spPr>
          <a:xfrm>
            <a:off x="685800" y="3884876"/>
            <a:ext cx="10515600" cy="1655762"/>
          </a:xfrm>
        </p:spPr>
        <p:txBody>
          <a:bodyPr>
            <a:normAutofit/>
          </a:bodyPr>
          <a:lstStyle>
            <a:lvl1pPr marL="0" indent="0" algn="l">
              <a:buNone/>
              <a:defRPr sz="2500">
                <a:solidFill>
                  <a:schemeClr val="tx1">
                    <a:lumMod val="65000"/>
                    <a:lumOff val="35000"/>
                  </a:schemeClr>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6">
            <a:extLst>
              <a:ext uri="{FF2B5EF4-FFF2-40B4-BE49-F238E27FC236}">
                <a16:creationId xmlns:a16="http://schemas.microsoft.com/office/drawing/2014/main" id="{941513B7-F857-4141-B17F-7BDC02ADC46C}"/>
              </a:ext>
            </a:extLst>
          </p:cNvPr>
          <p:cNvPicPr>
            <a:picLocks noChangeAspect="1"/>
          </p:cNvPicPr>
          <p:nvPr userDrawn="1"/>
        </p:nvPicPr>
        <p:blipFill>
          <a:blip r:embed="rId2"/>
          <a:stretch>
            <a:fillRect/>
          </a:stretch>
        </p:blipFill>
        <p:spPr>
          <a:xfrm>
            <a:off x="4434214" y="-2287"/>
            <a:ext cx="7757786" cy="2545071"/>
          </a:xfrm>
          <a:prstGeom prst="rect">
            <a:avLst/>
          </a:prstGeom>
          <a:ln>
            <a:noFill/>
          </a:ln>
        </p:spPr>
      </p:pic>
      <p:pic>
        <p:nvPicPr>
          <p:cNvPr id="8" name="Picture 7">
            <a:extLst>
              <a:ext uri="{FF2B5EF4-FFF2-40B4-BE49-F238E27FC236}">
                <a16:creationId xmlns:a16="http://schemas.microsoft.com/office/drawing/2014/main" id="{B8950322-E940-A345-96EE-196CD45FC00B}"/>
              </a:ext>
            </a:extLst>
          </p:cNvPr>
          <p:cNvPicPr>
            <a:picLocks noChangeAspect="1"/>
          </p:cNvPicPr>
          <p:nvPr userDrawn="1"/>
        </p:nvPicPr>
        <p:blipFill>
          <a:blip r:embed="rId3"/>
          <a:srcRect/>
          <a:stretch/>
        </p:blipFill>
        <p:spPr>
          <a:xfrm>
            <a:off x="457597" y="584252"/>
            <a:ext cx="3203288" cy="1958532"/>
          </a:xfrm>
          <a:prstGeom prst="rect">
            <a:avLst/>
          </a:prstGeom>
        </p:spPr>
      </p:pic>
      <p:sp>
        <p:nvSpPr>
          <p:cNvPr id="9" name="Title 8">
            <a:extLst>
              <a:ext uri="{FF2B5EF4-FFF2-40B4-BE49-F238E27FC236}">
                <a16:creationId xmlns:a16="http://schemas.microsoft.com/office/drawing/2014/main" id="{FE90C26B-6D02-A14F-AF20-F4BD54E23C31}"/>
              </a:ext>
            </a:extLst>
          </p:cNvPr>
          <p:cNvSpPr>
            <a:spLocks noGrp="1"/>
          </p:cNvSpPr>
          <p:nvPr>
            <p:ph type="title"/>
          </p:nvPr>
        </p:nvSpPr>
        <p:spPr>
          <a:xfrm>
            <a:off x="685800" y="3165705"/>
            <a:ext cx="10515600" cy="703279"/>
          </a:xfrm>
        </p:spPr>
        <p:txBody>
          <a:bodyPr>
            <a:normAutofit/>
          </a:bodyPr>
          <a:lstStyle>
            <a:lvl1pPr>
              <a:defRPr sz="4000" b="1">
                <a:solidFill>
                  <a:schemeClr val="tx1">
                    <a:lumMod val="65000"/>
                    <a:lumOff val="35000"/>
                  </a:schemeClr>
                </a:solidFill>
                <a:latin typeface="Arial" panose="020B0604020202020204" pitchFamily="34" charset="0"/>
                <a:cs typeface="Arial" panose="020B0604020202020204" pitchFamily="34" charset="0"/>
              </a:defRPr>
            </a:lvl1pPr>
          </a:lstStyle>
          <a:p>
            <a:r>
              <a:rPr lang="en-US"/>
              <a:t>Click to edit Master title style</a:t>
            </a:r>
          </a:p>
        </p:txBody>
      </p:sp>
      <p:pic>
        <p:nvPicPr>
          <p:cNvPr id="2" name="Picture 1">
            <a:extLst>
              <a:ext uri="{FF2B5EF4-FFF2-40B4-BE49-F238E27FC236}">
                <a16:creationId xmlns:a16="http://schemas.microsoft.com/office/drawing/2014/main" id="{3DC3727B-1FBE-6725-E451-36A22CD1A31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845915" y="5640022"/>
            <a:ext cx="2043562" cy="760254"/>
          </a:xfrm>
          <a:prstGeom prst="rect">
            <a:avLst/>
          </a:prstGeom>
        </p:spPr>
      </p:pic>
    </p:spTree>
    <p:extLst>
      <p:ext uri="{BB962C8B-B14F-4D97-AF65-F5344CB8AC3E}">
        <p14:creationId xmlns:p14="http://schemas.microsoft.com/office/powerpoint/2010/main" val="754144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4A3EE-D179-3B43-8FB2-E99C49D64062}"/>
              </a:ext>
            </a:extLst>
          </p:cNvPr>
          <p:cNvSpPr>
            <a:spLocks noGrp="1"/>
          </p:cNvSpPr>
          <p:nvPr>
            <p:ph type="title"/>
          </p:nvPr>
        </p:nvSpPr>
        <p:spPr>
          <a:xfrm>
            <a:off x="395438" y="288123"/>
            <a:ext cx="10515600" cy="597401"/>
          </a:xfrm>
        </p:spPr>
        <p:txBody>
          <a:bodyPr>
            <a:normAutofit/>
          </a:bodyPr>
          <a:lstStyle>
            <a:lvl1pPr>
              <a:defRPr sz="3400" b="1">
                <a:solidFill>
                  <a:srgbClr val="003087"/>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Content Placeholder 2">
            <a:extLst>
              <a:ext uri="{FF2B5EF4-FFF2-40B4-BE49-F238E27FC236}">
                <a16:creationId xmlns:a16="http://schemas.microsoft.com/office/drawing/2014/main" id="{905C2A91-924E-2A4C-A900-5B5A81679153}"/>
              </a:ext>
            </a:extLst>
          </p:cNvPr>
          <p:cNvSpPr>
            <a:spLocks noGrp="1"/>
          </p:cNvSpPr>
          <p:nvPr>
            <p:ph idx="1"/>
          </p:nvPr>
        </p:nvSpPr>
        <p:spPr>
          <a:xfrm>
            <a:off x="395438" y="1086480"/>
            <a:ext cx="10515600" cy="4351338"/>
          </a:xfrm>
        </p:spPr>
        <p:txBody>
          <a:bodyPr/>
          <a:lstStyle>
            <a:lvl1pPr marL="228600" indent="-228600">
              <a:buClr>
                <a:srgbClr val="78BE20"/>
              </a:buClr>
              <a:buFont typeface="Wingdings" pitchFamily="2" charset="2"/>
              <a:buChar char="§"/>
              <a:defRPr>
                <a:solidFill>
                  <a:schemeClr val="tx1">
                    <a:lumMod val="65000"/>
                    <a:lumOff val="35000"/>
                  </a:schemeClr>
                </a:solidFill>
                <a:latin typeface="Arial" panose="020B0604020202020204" pitchFamily="34" charset="0"/>
                <a:cs typeface="Arial" panose="020B0604020202020204" pitchFamily="34" charset="0"/>
              </a:defRPr>
            </a:lvl1pPr>
            <a:lvl2pPr marL="685800" indent="-228600">
              <a:buClr>
                <a:srgbClr val="78BE20"/>
              </a:buClr>
              <a:buFont typeface="Wingdings" pitchFamily="2" charset="2"/>
              <a:buChar char="§"/>
              <a:defRPr>
                <a:solidFill>
                  <a:schemeClr val="tx1">
                    <a:lumMod val="65000"/>
                    <a:lumOff val="35000"/>
                  </a:schemeClr>
                </a:solidFill>
                <a:latin typeface="Arial" panose="020B0604020202020204" pitchFamily="34" charset="0"/>
                <a:cs typeface="Arial" panose="020B0604020202020204" pitchFamily="34" charset="0"/>
              </a:defRPr>
            </a:lvl2pPr>
            <a:lvl3pPr marL="1143000" indent="-228600">
              <a:buClr>
                <a:srgbClr val="78BE20"/>
              </a:buClr>
              <a:buFont typeface="Wingdings" pitchFamily="2" charset="2"/>
              <a:buChar char="§"/>
              <a:defRPr>
                <a:solidFill>
                  <a:schemeClr val="tx1">
                    <a:lumMod val="65000"/>
                    <a:lumOff val="35000"/>
                  </a:schemeClr>
                </a:solidFill>
                <a:latin typeface="Arial" panose="020B0604020202020204" pitchFamily="34" charset="0"/>
                <a:cs typeface="Arial" panose="020B0604020202020204" pitchFamily="34" charset="0"/>
              </a:defRPr>
            </a:lvl3pPr>
            <a:lvl4pPr marL="1600200" indent="-228600">
              <a:buClr>
                <a:srgbClr val="78BE20"/>
              </a:buClr>
              <a:buFont typeface="Wingdings" pitchFamily="2" charset="2"/>
              <a:buChar char="§"/>
              <a:defRPr>
                <a:solidFill>
                  <a:schemeClr val="tx1">
                    <a:lumMod val="65000"/>
                    <a:lumOff val="35000"/>
                  </a:schemeClr>
                </a:solidFill>
                <a:latin typeface="Arial" panose="020B0604020202020204" pitchFamily="34" charset="0"/>
                <a:cs typeface="Arial" panose="020B0604020202020204" pitchFamily="34" charset="0"/>
              </a:defRPr>
            </a:lvl4pPr>
            <a:lvl5pPr marL="2057400" indent="-228600">
              <a:buClr>
                <a:srgbClr val="78BE20"/>
              </a:buClr>
              <a:buFont typeface="Wingdings" pitchFamily="2" charset="2"/>
              <a:buChar char="§"/>
              <a:defRPr>
                <a:solidFill>
                  <a:schemeClr val="tx1">
                    <a:lumMod val="65000"/>
                    <a:lumOff val="35000"/>
                  </a:schemeClr>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B3ECE03D-5CA3-D54C-A306-D0E1524E264B}"/>
              </a:ext>
            </a:extLst>
          </p:cNvPr>
          <p:cNvPicPr>
            <a:picLocks noChangeAspect="1"/>
          </p:cNvPicPr>
          <p:nvPr userDrawn="1"/>
        </p:nvPicPr>
        <p:blipFill>
          <a:blip r:embed="rId2"/>
          <a:srcRect/>
          <a:stretch/>
        </p:blipFill>
        <p:spPr>
          <a:xfrm>
            <a:off x="10468719" y="5531063"/>
            <a:ext cx="1398498" cy="862232"/>
          </a:xfrm>
          <a:prstGeom prst="rect">
            <a:avLst/>
          </a:prstGeom>
        </p:spPr>
      </p:pic>
    </p:spTree>
    <p:extLst>
      <p:ext uri="{BB962C8B-B14F-4D97-AF65-F5344CB8AC3E}">
        <p14:creationId xmlns:p14="http://schemas.microsoft.com/office/powerpoint/2010/main" val="1109658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F39735-D46A-334B-BD07-8B6C97DD589E}"/>
              </a:ext>
            </a:extLst>
          </p:cNvPr>
          <p:cNvSpPr>
            <a:spLocks noGrp="1"/>
          </p:cNvSpPr>
          <p:nvPr>
            <p:ph sz="half" idx="1"/>
          </p:nvPr>
        </p:nvSpPr>
        <p:spPr>
          <a:xfrm>
            <a:off x="0" y="0"/>
            <a:ext cx="5192027" cy="6564429"/>
          </a:xfrm>
        </p:spPr>
        <p:txBody>
          <a:bodyPr/>
          <a:lstStyle>
            <a:lvl1pPr marL="0" indent="0">
              <a:buNone/>
              <a:defRPr/>
            </a:lvl1pPr>
          </a:lstStyle>
          <a:p>
            <a:pPr lvl="0"/>
            <a:endParaRPr lang="en-US"/>
          </a:p>
        </p:txBody>
      </p:sp>
      <p:sp>
        <p:nvSpPr>
          <p:cNvPr id="10" name="Title 1">
            <a:extLst>
              <a:ext uri="{FF2B5EF4-FFF2-40B4-BE49-F238E27FC236}">
                <a16:creationId xmlns:a16="http://schemas.microsoft.com/office/drawing/2014/main" id="{198CAC95-3142-AB41-820C-B52352FF205D}"/>
              </a:ext>
            </a:extLst>
          </p:cNvPr>
          <p:cNvSpPr>
            <a:spLocks noGrp="1"/>
          </p:cNvSpPr>
          <p:nvPr>
            <p:ph type="title"/>
          </p:nvPr>
        </p:nvSpPr>
        <p:spPr>
          <a:xfrm>
            <a:off x="5506453" y="288123"/>
            <a:ext cx="6419250" cy="597401"/>
          </a:xfrm>
        </p:spPr>
        <p:txBody>
          <a:bodyPr>
            <a:normAutofit/>
          </a:bodyPr>
          <a:lstStyle>
            <a:lvl1pPr>
              <a:defRPr sz="3400" b="1">
                <a:solidFill>
                  <a:srgbClr val="003087"/>
                </a:solidFill>
                <a:latin typeface="Arial" panose="020B0604020202020204" pitchFamily="34" charset="0"/>
                <a:cs typeface="Arial" panose="020B0604020202020204" pitchFamily="34" charset="0"/>
              </a:defRPr>
            </a:lvl1pPr>
          </a:lstStyle>
          <a:p>
            <a:r>
              <a:rPr lang="en-US"/>
              <a:t>Click to edit Master title style</a:t>
            </a:r>
          </a:p>
        </p:txBody>
      </p:sp>
      <p:sp>
        <p:nvSpPr>
          <p:cNvPr id="11" name="Content Placeholder 2">
            <a:extLst>
              <a:ext uri="{FF2B5EF4-FFF2-40B4-BE49-F238E27FC236}">
                <a16:creationId xmlns:a16="http://schemas.microsoft.com/office/drawing/2014/main" id="{F26C3A20-4F51-344F-BCC4-5F21202C76A4}"/>
              </a:ext>
            </a:extLst>
          </p:cNvPr>
          <p:cNvSpPr>
            <a:spLocks noGrp="1"/>
          </p:cNvSpPr>
          <p:nvPr>
            <p:ph idx="10"/>
          </p:nvPr>
        </p:nvSpPr>
        <p:spPr>
          <a:xfrm>
            <a:off x="5506453" y="1086480"/>
            <a:ext cx="6419250" cy="4351338"/>
          </a:xfrm>
        </p:spPr>
        <p:txBody>
          <a:bodyPr/>
          <a:lstStyle>
            <a:lvl1pPr marL="228600" indent="-228600">
              <a:buClr>
                <a:srgbClr val="78BE20"/>
              </a:buClr>
              <a:buFont typeface="Wingdings" pitchFamily="2" charset="2"/>
              <a:buChar char="§"/>
              <a:defRPr>
                <a:solidFill>
                  <a:schemeClr val="tx1">
                    <a:lumMod val="65000"/>
                    <a:lumOff val="35000"/>
                  </a:schemeClr>
                </a:solidFill>
                <a:latin typeface="Arial" panose="020B0604020202020204" pitchFamily="34" charset="0"/>
                <a:cs typeface="Arial" panose="020B0604020202020204" pitchFamily="34" charset="0"/>
              </a:defRPr>
            </a:lvl1pPr>
            <a:lvl2pPr marL="685800" indent="-228600">
              <a:buClr>
                <a:srgbClr val="78BE20"/>
              </a:buClr>
              <a:buFont typeface="Wingdings" pitchFamily="2" charset="2"/>
              <a:buChar char="§"/>
              <a:defRPr>
                <a:solidFill>
                  <a:schemeClr val="tx1">
                    <a:lumMod val="65000"/>
                    <a:lumOff val="35000"/>
                  </a:schemeClr>
                </a:solidFill>
                <a:latin typeface="Arial" panose="020B0604020202020204" pitchFamily="34" charset="0"/>
                <a:cs typeface="Arial" panose="020B0604020202020204" pitchFamily="34" charset="0"/>
              </a:defRPr>
            </a:lvl2pPr>
            <a:lvl3pPr marL="1143000" indent="-228600">
              <a:buClr>
                <a:srgbClr val="78BE20"/>
              </a:buClr>
              <a:buFont typeface="Wingdings" pitchFamily="2" charset="2"/>
              <a:buChar char="§"/>
              <a:defRPr>
                <a:solidFill>
                  <a:schemeClr val="tx1">
                    <a:lumMod val="65000"/>
                    <a:lumOff val="35000"/>
                  </a:schemeClr>
                </a:solidFill>
                <a:latin typeface="Arial" panose="020B0604020202020204" pitchFamily="34" charset="0"/>
                <a:cs typeface="Arial" panose="020B0604020202020204" pitchFamily="34" charset="0"/>
              </a:defRPr>
            </a:lvl3pPr>
            <a:lvl4pPr marL="1600200" indent="-228600">
              <a:buClr>
                <a:srgbClr val="78BE20"/>
              </a:buClr>
              <a:buFont typeface="Wingdings" pitchFamily="2" charset="2"/>
              <a:buChar char="§"/>
              <a:defRPr>
                <a:solidFill>
                  <a:schemeClr val="tx1">
                    <a:lumMod val="65000"/>
                    <a:lumOff val="35000"/>
                  </a:schemeClr>
                </a:solidFill>
                <a:latin typeface="Arial" panose="020B0604020202020204" pitchFamily="34" charset="0"/>
                <a:cs typeface="Arial" panose="020B0604020202020204" pitchFamily="34" charset="0"/>
              </a:defRPr>
            </a:lvl4pPr>
            <a:lvl5pPr marL="2057400" indent="-228600">
              <a:buClr>
                <a:srgbClr val="78BE20"/>
              </a:buClr>
              <a:buFont typeface="Wingdings" pitchFamily="2" charset="2"/>
              <a:buChar char="§"/>
              <a:defRPr>
                <a:solidFill>
                  <a:schemeClr val="tx1">
                    <a:lumMod val="65000"/>
                    <a:lumOff val="35000"/>
                  </a:schemeClr>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2" name="Picture 1">
            <a:extLst>
              <a:ext uri="{FF2B5EF4-FFF2-40B4-BE49-F238E27FC236}">
                <a16:creationId xmlns:a16="http://schemas.microsoft.com/office/drawing/2014/main" id="{6714B5E6-A1F9-F84B-69D2-54499EC4799B}"/>
              </a:ext>
            </a:extLst>
          </p:cNvPr>
          <p:cNvPicPr>
            <a:picLocks noChangeAspect="1"/>
          </p:cNvPicPr>
          <p:nvPr userDrawn="1"/>
        </p:nvPicPr>
        <p:blipFill>
          <a:blip r:embed="rId2"/>
          <a:srcRect/>
          <a:stretch/>
        </p:blipFill>
        <p:spPr>
          <a:xfrm>
            <a:off x="10468719" y="5531063"/>
            <a:ext cx="1398498" cy="862232"/>
          </a:xfrm>
          <a:prstGeom prst="rect">
            <a:avLst/>
          </a:prstGeom>
        </p:spPr>
      </p:pic>
    </p:spTree>
    <p:extLst>
      <p:ext uri="{BB962C8B-B14F-4D97-AF65-F5344CB8AC3E}">
        <p14:creationId xmlns:p14="http://schemas.microsoft.com/office/powerpoint/2010/main" val="4026180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84E4FF6A-0BDD-4C40-9270-B5D08F604D03}"/>
              </a:ext>
            </a:extLst>
          </p:cNvPr>
          <p:cNvSpPr>
            <a:spLocks noGrp="1"/>
          </p:cNvSpPr>
          <p:nvPr>
            <p:ph sz="half" idx="1"/>
          </p:nvPr>
        </p:nvSpPr>
        <p:spPr>
          <a:xfrm>
            <a:off x="0" y="12526"/>
            <a:ext cx="12192000" cy="6564429"/>
          </a:xfrm>
        </p:spPr>
        <p:txBody>
          <a:bodyPr/>
          <a:lstStyle>
            <a:lvl1pPr marL="0" indent="0">
              <a:buNone/>
              <a:defRPr/>
            </a:lvl1pPr>
          </a:lstStyle>
          <a:p>
            <a:pPr lvl="0"/>
            <a:endParaRPr lang="en-US"/>
          </a:p>
        </p:txBody>
      </p:sp>
      <p:pic>
        <p:nvPicPr>
          <p:cNvPr id="2" name="Picture 1">
            <a:extLst>
              <a:ext uri="{FF2B5EF4-FFF2-40B4-BE49-F238E27FC236}">
                <a16:creationId xmlns:a16="http://schemas.microsoft.com/office/drawing/2014/main" id="{14F808D3-0F66-A1CA-FFBC-1980C153D198}"/>
              </a:ext>
            </a:extLst>
          </p:cNvPr>
          <p:cNvPicPr>
            <a:picLocks noChangeAspect="1"/>
          </p:cNvPicPr>
          <p:nvPr userDrawn="1"/>
        </p:nvPicPr>
        <p:blipFill>
          <a:blip r:embed="rId2"/>
          <a:srcRect/>
          <a:stretch/>
        </p:blipFill>
        <p:spPr>
          <a:xfrm>
            <a:off x="10468719" y="5531063"/>
            <a:ext cx="1398498" cy="862232"/>
          </a:xfrm>
          <a:prstGeom prst="rect">
            <a:avLst/>
          </a:prstGeom>
        </p:spPr>
      </p:pic>
    </p:spTree>
    <p:extLst>
      <p:ext uri="{BB962C8B-B14F-4D97-AF65-F5344CB8AC3E}">
        <p14:creationId xmlns:p14="http://schemas.microsoft.com/office/powerpoint/2010/main" val="1975224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84E4FF6A-0BDD-4C40-9270-B5D08F604D03}"/>
              </a:ext>
            </a:extLst>
          </p:cNvPr>
          <p:cNvSpPr>
            <a:spLocks noGrp="1"/>
          </p:cNvSpPr>
          <p:nvPr>
            <p:ph sz="half" idx="1"/>
          </p:nvPr>
        </p:nvSpPr>
        <p:spPr>
          <a:xfrm>
            <a:off x="731520" y="385012"/>
            <a:ext cx="5111015" cy="5101390"/>
          </a:xfrm>
          <a:ln>
            <a:solidFill>
              <a:schemeClr val="tx1">
                <a:lumMod val="50000"/>
                <a:lumOff val="50000"/>
              </a:schemeClr>
            </a:solidFill>
          </a:ln>
        </p:spPr>
        <p:txBody>
          <a:bodyPr/>
          <a:lstStyle>
            <a:lvl1pPr marL="0" indent="0">
              <a:buNone/>
              <a:defRPr/>
            </a:lvl1pPr>
          </a:lstStyle>
          <a:p>
            <a:pPr lvl="0"/>
            <a:endParaRPr lang="en-US"/>
          </a:p>
        </p:txBody>
      </p:sp>
      <p:sp>
        <p:nvSpPr>
          <p:cNvPr id="4" name="Content Placeholder 2">
            <a:extLst>
              <a:ext uri="{FF2B5EF4-FFF2-40B4-BE49-F238E27FC236}">
                <a16:creationId xmlns:a16="http://schemas.microsoft.com/office/drawing/2014/main" id="{84A3AA8A-1AF5-6B47-B121-FD8243E53D2D}"/>
              </a:ext>
            </a:extLst>
          </p:cNvPr>
          <p:cNvSpPr>
            <a:spLocks noGrp="1"/>
          </p:cNvSpPr>
          <p:nvPr>
            <p:ph sz="half" idx="10"/>
          </p:nvPr>
        </p:nvSpPr>
        <p:spPr>
          <a:xfrm>
            <a:off x="6304642" y="385011"/>
            <a:ext cx="5111015" cy="5101390"/>
          </a:xfrm>
          <a:ln>
            <a:solidFill>
              <a:schemeClr val="tx1">
                <a:lumMod val="50000"/>
                <a:lumOff val="50000"/>
              </a:schemeClr>
            </a:solidFill>
          </a:ln>
        </p:spPr>
        <p:txBody>
          <a:bodyPr/>
          <a:lstStyle>
            <a:lvl1pPr marL="0" indent="0">
              <a:buNone/>
              <a:defRPr/>
            </a:lvl1pPr>
          </a:lstStyle>
          <a:p>
            <a:pPr lvl="0"/>
            <a:endParaRPr lang="en-US"/>
          </a:p>
        </p:txBody>
      </p:sp>
      <p:pic>
        <p:nvPicPr>
          <p:cNvPr id="2" name="Picture 1">
            <a:extLst>
              <a:ext uri="{FF2B5EF4-FFF2-40B4-BE49-F238E27FC236}">
                <a16:creationId xmlns:a16="http://schemas.microsoft.com/office/drawing/2014/main" id="{55D4B22E-D0F7-6C9A-36AE-649266D4F0EC}"/>
              </a:ext>
            </a:extLst>
          </p:cNvPr>
          <p:cNvPicPr>
            <a:picLocks noChangeAspect="1"/>
          </p:cNvPicPr>
          <p:nvPr userDrawn="1"/>
        </p:nvPicPr>
        <p:blipFill>
          <a:blip r:embed="rId2"/>
          <a:srcRect/>
          <a:stretch/>
        </p:blipFill>
        <p:spPr>
          <a:xfrm>
            <a:off x="10468719" y="5531063"/>
            <a:ext cx="1398498" cy="862232"/>
          </a:xfrm>
          <a:prstGeom prst="rect">
            <a:avLst/>
          </a:prstGeom>
        </p:spPr>
      </p:pic>
    </p:spTree>
    <p:extLst>
      <p:ext uri="{BB962C8B-B14F-4D97-AF65-F5344CB8AC3E}">
        <p14:creationId xmlns:p14="http://schemas.microsoft.com/office/powerpoint/2010/main" val="40678861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23B55D-9E35-E344-A03E-816C2734E8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7CE61D-9217-4946-907E-FCA90B8ED44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41D130-FB71-A74C-9B64-65CF3F8B2B2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F3E8B3-3082-1644-A651-3A44346DE2CB}" type="datetimeFigureOut">
              <a:rPr lang="en-US" smtClean="0"/>
              <a:t>9/5/2025</a:t>
            </a:fld>
            <a:endParaRPr lang="en-US"/>
          </a:p>
        </p:txBody>
      </p:sp>
      <p:sp>
        <p:nvSpPr>
          <p:cNvPr id="5" name="Footer Placeholder 4">
            <a:extLst>
              <a:ext uri="{FF2B5EF4-FFF2-40B4-BE49-F238E27FC236}">
                <a16:creationId xmlns:a16="http://schemas.microsoft.com/office/drawing/2014/main" id="{16F38FD6-D98A-804C-8F75-63352A25DF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77F3340-F6E4-D94E-A64A-79B029CA54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5A421C-C3E7-1448-ADBF-649574C87298}" type="slidenum">
              <a:rPr lang="en-US" smtClean="0"/>
              <a:t>‹#›</a:t>
            </a:fld>
            <a:endParaRPr lang="en-US"/>
          </a:p>
        </p:txBody>
      </p:sp>
      <p:sp>
        <p:nvSpPr>
          <p:cNvPr id="7" name="Rectangle 6">
            <a:extLst>
              <a:ext uri="{FF2B5EF4-FFF2-40B4-BE49-F238E27FC236}">
                <a16:creationId xmlns:a16="http://schemas.microsoft.com/office/drawing/2014/main" id="{5FA16635-74A9-184C-9F65-CA9B97F47C30}"/>
              </a:ext>
            </a:extLst>
          </p:cNvPr>
          <p:cNvSpPr/>
          <p:nvPr userDrawn="1"/>
        </p:nvSpPr>
        <p:spPr>
          <a:xfrm>
            <a:off x="0" y="6566715"/>
            <a:ext cx="12191999" cy="291285"/>
          </a:xfrm>
          <a:prstGeom prst="rect">
            <a:avLst/>
          </a:prstGeom>
          <a:solidFill>
            <a:srgbClr val="0030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5105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 id="2147483656"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78BE20"/>
        </a:buClr>
        <a:buFont typeface="Wingdings" panose="05000000000000000000" pitchFamily="2"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78BE20"/>
        </a:buClr>
        <a:buFont typeface="Wingdings" panose="05000000000000000000"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78BE20"/>
        </a:buClr>
        <a:buFont typeface="Wingdings" panose="05000000000000000000"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78BE20"/>
        </a:buClr>
        <a:buFont typeface="Wingdings" panose="05000000000000000000" pitchFamily="2"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78BE20"/>
        </a:buClr>
        <a:buFont typeface="Wingdings" panose="05000000000000000000" pitchFamily="2"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210F9-48B6-044E-A736-DF738D45AABE}"/>
              </a:ext>
            </a:extLst>
          </p:cNvPr>
          <p:cNvSpPr>
            <a:spLocks noGrp="1"/>
          </p:cNvSpPr>
          <p:nvPr>
            <p:ph type="ctrTitle"/>
          </p:nvPr>
        </p:nvSpPr>
        <p:spPr>
          <a:xfrm>
            <a:off x="685800" y="2961778"/>
            <a:ext cx="9144000" cy="1869017"/>
          </a:xfrm>
        </p:spPr>
        <p:txBody>
          <a:bodyPr/>
          <a:lstStyle/>
          <a:p>
            <a:br>
              <a:rPr lang="en-US">
                <a:latin typeface="Arial"/>
                <a:cs typeface="Arial"/>
              </a:rPr>
            </a:br>
            <a:r>
              <a:rPr lang="en-US">
                <a:latin typeface="Arial"/>
                <a:cs typeface="Arial"/>
              </a:rPr>
              <a:t>Environmental Services Week Trivia</a:t>
            </a:r>
            <a:br>
              <a:rPr lang="en-US"/>
            </a:br>
            <a:endParaRPr lang="en-US"/>
          </a:p>
        </p:txBody>
      </p:sp>
      <p:sp>
        <p:nvSpPr>
          <p:cNvPr id="3" name="TextBox 2">
            <a:extLst>
              <a:ext uri="{FF2B5EF4-FFF2-40B4-BE49-F238E27FC236}">
                <a16:creationId xmlns:a16="http://schemas.microsoft.com/office/drawing/2014/main" id="{A2F705C9-6B1A-4B6F-EAF2-53BB28149084}"/>
              </a:ext>
            </a:extLst>
          </p:cNvPr>
          <p:cNvSpPr txBox="1"/>
          <p:nvPr/>
        </p:nvSpPr>
        <p:spPr>
          <a:xfrm>
            <a:off x="687917" y="4455583"/>
            <a:ext cx="856191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chemeClr val="tx2"/>
                </a:solidFill>
                <a:ea typeface="Calibri"/>
                <a:cs typeface="Calibri"/>
              </a:rPr>
              <a:t>Sponsored by Kimberly Clark Professional</a:t>
            </a:r>
          </a:p>
        </p:txBody>
      </p:sp>
    </p:spTree>
    <p:custDataLst>
      <p:tags r:id="rId1"/>
    </p:custDataLst>
    <p:extLst>
      <p:ext uri="{BB962C8B-B14F-4D97-AF65-F5344CB8AC3E}">
        <p14:creationId xmlns:p14="http://schemas.microsoft.com/office/powerpoint/2010/main" val="3089208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6EF74D-2943-DE49-7DA4-E3AAFA2BBE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D69382-9007-3CFC-C90C-031B021AD777}"/>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FE2F9FD6-31F0-4182-1103-B1D12CF0FDBD}"/>
              </a:ext>
            </a:extLst>
          </p:cNvPr>
          <p:cNvSpPr>
            <a:spLocks noGrp="1"/>
          </p:cNvSpPr>
          <p:nvPr>
            <p:ph idx="1"/>
          </p:nvPr>
        </p:nvSpPr>
        <p:spPr>
          <a:xfrm>
            <a:off x="1097280" y="1086480"/>
            <a:ext cx="9813758" cy="4351338"/>
          </a:xfrm>
        </p:spPr>
        <p:txBody>
          <a:bodyPr vert="horz" lIns="91440" tIns="45720" rIns="91440" bIns="45720" rtlCol="0" anchor="t">
            <a:normAutofit/>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9</a:t>
            </a:r>
            <a:r>
              <a:rPr lang="en-US" sz="3600">
                <a:solidFill>
                  <a:srgbClr val="78BE20"/>
                </a:solidFill>
                <a:latin typeface="Arial"/>
                <a:cs typeface="Arial"/>
              </a:rPr>
              <a:t>. </a:t>
            </a:r>
            <a:r>
              <a:rPr lang="en-US" sz="4800"/>
              <a:t>According to the Spaulding Classification, this level of disinfection is utilized to inactivate HIV?</a:t>
            </a:r>
            <a:endParaRPr lang="en-US"/>
          </a:p>
        </p:txBody>
      </p:sp>
    </p:spTree>
    <p:custDataLst>
      <p:tags r:id="rId1"/>
    </p:custDataLst>
    <p:extLst>
      <p:ext uri="{BB962C8B-B14F-4D97-AF65-F5344CB8AC3E}">
        <p14:creationId xmlns:p14="http://schemas.microsoft.com/office/powerpoint/2010/main" val="2139138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298477-5B6B-A278-0CD7-1DDFC9B605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D0924A-C3D7-BB57-EE46-B3EA4D7FF69B}"/>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F856C203-C7C3-9193-8672-2A38239093BE}"/>
              </a:ext>
            </a:extLst>
          </p:cNvPr>
          <p:cNvSpPr>
            <a:spLocks noGrp="1"/>
          </p:cNvSpPr>
          <p:nvPr>
            <p:ph idx="1"/>
          </p:nvPr>
        </p:nvSpPr>
        <p:spPr>
          <a:xfrm>
            <a:off x="1097280" y="1086480"/>
            <a:ext cx="9813758" cy="4351338"/>
          </a:xfrm>
        </p:spPr>
        <p:txBody>
          <a:bodyPr vert="horz" lIns="91440" tIns="45720" rIns="91440" bIns="45720" rtlCol="0" anchor="t">
            <a:normAutofit/>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10</a:t>
            </a:r>
            <a:r>
              <a:rPr lang="en-US" sz="3600">
                <a:solidFill>
                  <a:srgbClr val="78BE20"/>
                </a:solidFill>
                <a:latin typeface="Arial"/>
                <a:cs typeface="Arial"/>
              </a:rPr>
              <a:t>. </a:t>
            </a:r>
            <a:r>
              <a:rPr lang="en-US" sz="4800"/>
              <a:t>What type of pathogen replicates inside of living cells?</a:t>
            </a:r>
            <a:endParaRPr lang="en-US"/>
          </a:p>
        </p:txBody>
      </p:sp>
    </p:spTree>
    <p:custDataLst>
      <p:tags r:id="rId1"/>
    </p:custDataLst>
    <p:extLst>
      <p:ext uri="{BB962C8B-B14F-4D97-AF65-F5344CB8AC3E}">
        <p14:creationId xmlns:p14="http://schemas.microsoft.com/office/powerpoint/2010/main" val="3048391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F4859A-D3A1-3E9A-33FF-FD720FE4D8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1E0232-A94C-6121-15E3-E56305E3050C}"/>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B02E2605-A352-DEDC-72A9-45FDE0F09790}"/>
              </a:ext>
            </a:extLst>
          </p:cNvPr>
          <p:cNvSpPr>
            <a:spLocks noGrp="1"/>
          </p:cNvSpPr>
          <p:nvPr>
            <p:ph idx="1"/>
          </p:nvPr>
        </p:nvSpPr>
        <p:spPr>
          <a:xfrm>
            <a:off x="1097280" y="1086480"/>
            <a:ext cx="9813758" cy="4351338"/>
          </a:xfrm>
        </p:spPr>
        <p:txBody>
          <a:bodyPr vert="horz" lIns="91440" tIns="45720" rIns="91440" bIns="45720" rtlCol="0" anchor="t">
            <a:normAutofit/>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11</a:t>
            </a:r>
            <a:r>
              <a:rPr lang="en-US" sz="3600">
                <a:solidFill>
                  <a:srgbClr val="78BE20"/>
                </a:solidFill>
                <a:latin typeface="Arial"/>
                <a:cs typeface="Arial"/>
              </a:rPr>
              <a:t>. </a:t>
            </a:r>
            <a:r>
              <a:rPr lang="en-US" sz="4400"/>
              <a:t>What does HICS stand for?</a:t>
            </a:r>
          </a:p>
          <a:p>
            <a:pPr marL="0" indent="0">
              <a:buNone/>
            </a:pPr>
            <a:endParaRPr lang="en-US" sz="1000"/>
          </a:p>
          <a:p>
            <a:pPr marL="971550" lvl="1" indent="-514350">
              <a:buFont typeface="+mj-lt"/>
              <a:buAutoNum type="alphaUcPeriod"/>
            </a:pPr>
            <a:r>
              <a:rPr lang="en-US" sz="3200"/>
              <a:t>Hospital Incident Control System</a:t>
            </a:r>
          </a:p>
          <a:p>
            <a:pPr marL="971550" lvl="1" indent="-514350">
              <a:buFont typeface="+mj-lt"/>
              <a:buAutoNum type="alphaUcPeriod"/>
            </a:pPr>
            <a:r>
              <a:rPr lang="en-US" sz="3200"/>
              <a:t>Hospital Incident Command System</a:t>
            </a:r>
          </a:p>
          <a:p>
            <a:pPr marL="971550" lvl="1" indent="-514350">
              <a:buFont typeface="+mj-lt"/>
              <a:buAutoNum type="alphaUcPeriod"/>
            </a:pPr>
            <a:r>
              <a:rPr lang="en-US" sz="3200"/>
              <a:t>Hospital Infection Control Survey</a:t>
            </a:r>
          </a:p>
          <a:p>
            <a:pPr marL="0" indent="0">
              <a:buNone/>
            </a:pPr>
            <a:endParaRPr lang="en-US"/>
          </a:p>
        </p:txBody>
      </p:sp>
    </p:spTree>
    <p:custDataLst>
      <p:tags r:id="rId1"/>
    </p:custDataLst>
    <p:extLst>
      <p:ext uri="{BB962C8B-B14F-4D97-AF65-F5344CB8AC3E}">
        <p14:creationId xmlns:p14="http://schemas.microsoft.com/office/powerpoint/2010/main" val="4287804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B71CA-DD2D-49BE-D614-5007BA1080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D64FFF-65AC-7DEE-5A5D-9AE2122BD59A}"/>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20CD5193-9CF0-F881-4E61-5EFEC6B51CDA}"/>
              </a:ext>
            </a:extLst>
          </p:cNvPr>
          <p:cNvSpPr>
            <a:spLocks noGrp="1"/>
          </p:cNvSpPr>
          <p:nvPr>
            <p:ph idx="1"/>
          </p:nvPr>
        </p:nvSpPr>
        <p:spPr>
          <a:xfrm>
            <a:off x="1097280" y="1086480"/>
            <a:ext cx="9813758" cy="4351338"/>
          </a:xfrm>
        </p:spPr>
        <p:txBody>
          <a:bodyPr vert="horz" lIns="91440" tIns="45720" rIns="91440" bIns="45720" rtlCol="0" anchor="t">
            <a:normAutofit/>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12</a:t>
            </a:r>
            <a:r>
              <a:rPr lang="en-US" sz="3600">
                <a:solidFill>
                  <a:srgbClr val="78BE20"/>
                </a:solidFill>
                <a:latin typeface="Arial"/>
                <a:cs typeface="Arial"/>
              </a:rPr>
              <a:t>. </a:t>
            </a:r>
            <a:r>
              <a:rPr lang="en-US" sz="4400"/>
              <a:t>According to DOT, what type of employees dispose of regulated medical waste?</a:t>
            </a:r>
            <a:endParaRPr lang="en-US"/>
          </a:p>
        </p:txBody>
      </p:sp>
    </p:spTree>
    <p:custDataLst>
      <p:tags r:id="rId1"/>
    </p:custDataLst>
    <p:extLst>
      <p:ext uri="{BB962C8B-B14F-4D97-AF65-F5344CB8AC3E}">
        <p14:creationId xmlns:p14="http://schemas.microsoft.com/office/powerpoint/2010/main" val="3598477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789E1-D005-CC49-9D16-C4DFEF8F4E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748728-94E7-8D90-222F-508D279A7EC6}"/>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AC746E5C-0036-941E-FC5F-DFC246511C15}"/>
              </a:ext>
            </a:extLst>
          </p:cNvPr>
          <p:cNvSpPr>
            <a:spLocks noGrp="1"/>
          </p:cNvSpPr>
          <p:nvPr>
            <p:ph idx="1"/>
          </p:nvPr>
        </p:nvSpPr>
        <p:spPr>
          <a:xfrm>
            <a:off x="1097280" y="1086480"/>
            <a:ext cx="9813758" cy="4351338"/>
          </a:xfrm>
        </p:spPr>
        <p:txBody>
          <a:bodyPr vert="horz" lIns="91440" tIns="45720" rIns="91440" bIns="45720" rtlCol="0" anchor="t">
            <a:normAutofit lnSpcReduction="10000"/>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13</a:t>
            </a:r>
            <a:r>
              <a:rPr lang="en-US" sz="3600">
                <a:solidFill>
                  <a:srgbClr val="78BE20"/>
                </a:solidFill>
                <a:latin typeface="Arial"/>
                <a:cs typeface="Arial"/>
              </a:rPr>
              <a:t>. </a:t>
            </a:r>
            <a:r>
              <a:rPr lang="en-US" sz="4400"/>
              <a:t>Who is the agency that oversees the approval and registration of healthcare disinfectants?</a:t>
            </a:r>
          </a:p>
          <a:p>
            <a:pPr marL="0" indent="0">
              <a:buNone/>
            </a:pPr>
            <a:endParaRPr lang="en-US" sz="900"/>
          </a:p>
          <a:p>
            <a:pPr marL="971550" lvl="1" indent="-514350">
              <a:buFont typeface="+mj-lt"/>
              <a:buAutoNum type="alphaUcPeriod"/>
            </a:pPr>
            <a:r>
              <a:rPr lang="en-US" sz="3200"/>
              <a:t>FDA</a:t>
            </a:r>
          </a:p>
          <a:p>
            <a:pPr marL="971550" lvl="1" indent="-514350">
              <a:buFont typeface="+mj-lt"/>
              <a:buAutoNum type="alphaUcPeriod"/>
            </a:pPr>
            <a:r>
              <a:rPr lang="en-US" sz="3200"/>
              <a:t>OSHA</a:t>
            </a:r>
          </a:p>
          <a:p>
            <a:pPr marL="971550" lvl="1" indent="-514350">
              <a:buFont typeface="+mj-lt"/>
              <a:buAutoNum type="alphaUcPeriod"/>
            </a:pPr>
            <a:r>
              <a:rPr lang="en-US" sz="3200"/>
              <a:t>EPA</a:t>
            </a:r>
          </a:p>
          <a:p>
            <a:pPr marL="0" indent="0">
              <a:buNone/>
            </a:pPr>
            <a:endParaRPr lang="en-US"/>
          </a:p>
        </p:txBody>
      </p:sp>
    </p:spTree>
    <p:custDataLst>
      <p:tags r:id="rId1"/>
    </p:custDataLst>
    <p:extLst>
      <p:ext uri="{BB962C8B-B14F-4D97-AF65-F5344CB8AC3E}">
        <p14:creationId xmlns:p14="http://schemas.microsoft.com/office/powerpoint/2010/main" val="2995588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75F697-EB36-00A4-6ADD-E72DD5B984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F7B9BE-C21A-7F2E-F36B-79D93D4B3647}"/>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B74FA20A-27CB-5FA5-1D53-0289EEF531BB}"/>
              </a:ext>
            </a:extLst>
          </p:cNvPr>
          <p:cNvSpPr>
            <a:spLocks noGrp="1"/>
          </p:cNvSpPr>
          <p:nvPr>
            <p:ph idx="1"/>
          </p:nvPr>
        </p:nvSpPr>
        <p:spPr>
          <a:xfrm>
            <a:off x="1097280" y="1086480"/>
            <a:ext cx="9813758" cy="4351338"/>
          </a:xfrm>
        </p:spPr>
        <p:txBody>
          <a:bodyPr vert="horz" lIns="91440" tIns="45720" rIns="91440" bIns="45720" rtlCol="0" anchor="t">
            <a:normAutofit/>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14</a:t>
            </a:r>
            <a:r>
              <a:rPr lang="en-US" sz="3600">
                <a:solidFill>
                  <a:srgbClr val="78BE20"/>
                </a:solidFill>
                <a:latin typeface="Arial"/>
                <a:cs typeface="Arial"/>
              </a:rPr>
              <a:t>. </a:t>
            </a:r>
            <a:r>
              <a:rPr lang="en-US" sz="4400"/>
              <a:t>Where can you find the dwell, wet, or contact time for the disinfectant you are using?</a:t>
            </a:r>
            <a:endParaRPr lang="en-US"/>
          </a:p>
        </p:txBody>
      </p:sp>
    </p:spTree>
    <p:custDataLst>
      <p:tags r:id="rId1"/>
    </p:custDataLst>
    <p:extLst>
      <p:ext uri="{BB962C8B-B14F-4D97-AF65-F5344CB8AC3E}">
        <p14:creationId xmlns:p14="http://schemas.microsoft.com/office/powerpoint/2010/main" val="16390001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C239CB-A0E0-D627-8E79-39102550D0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3EAC39-EA05-1588-7842-D9C48D6A51BD}"/>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6EA1EFF1-9AD0-E3D1-A8B0-9808089CFDB4}"/>
              </a:ext>
            </a:extLst>
          </p:cNvPr>
          <p:cNvSpPr>
            <a:spLocks noGrp="1"/>
          </p:cNvSpPr>
          <p:nvPr>
            <p:ph idx="1"/>
          </p:nvPr>
        </p:nvSpPr>
        <p:spPr>
          <a:xfrm>
            <a:off x="1097280" y="1086480"/>
            <a:ext cx="9813758" cy="2735712"/>
          </a:xfrm>
        </p:spPr>
        <p:txBody>
          <a:bodyPr vert="horz" lIns="91440" tIns="45720" rIns="91440" bIns="45720" rtlCol="0" anchor="t">
            <a:normAutofit/>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15</a:t>
            </a:r>
            <a:r>
              <a:rPr lang="en-US" sz="3600">
                <a:solidFill>
                  <a:srgbClr val="78BE20"/>
                </a:solidFill>
                <a:latin typeface="Arial"/>
                <a:cs typeface="Arial"/>
              </a:rPr>
              <a:t>. </a:t>
            </a:r>
            <a:r>
              <a:rPr lang="en-US" sz="4400"/>
              <a:t>Give the full name to as many of these acronyms as you can in 60 seconds.</a:t>
            </a:r>
          </a:p>
          <a:p>
            <a:pPr marL="0" indent="0">
              <a:buNone/>
            </a:pPr>
            <a:endParaRPr lang="en-US"/>
          </a:p>
        </p:txBody>
      </p:sp>
      <p:sp>
        <p:nvSpPr>
          <p:cNvPr id="5" name="TextBox 4">
            <a:extLst>
              <a:ext uri="{FF2B5EF4-FFF2-40B4-BE49-F238E27FC236}">
                <a16:creationId xmlns:a16="http://schemas.microsoft.com/office/drawing/2014/main" id="{4580690A-FE26-355B-D563-9AEDAB26C2B0}"/>
              </a:ext>
            </a:extLst>
          </p:cNvPr>
          <p:cNvSpPr txBox="1"/>
          <p:nvPr/>
        </p:nvSpPr>
        <p:spPr>
          <a:xfrm>
            <a:off x="3942187" y="3738333"/>
            <a:ext cx="4123944" cy="2831544"/>
          </a:xfrm>
          <a:prstGeom prst="rect">
            <a:avLst/>
          </a:prstGeom>
          <a:noFill/>
        </p:spPr>
        <p:txBody>
          <a:bodyPr wrap="square" rtlCol="0">
            <a:spAutoFit/>
          </a:bodyPr>
          <a:lstStyle/>
          <a:p>
            <a:r>
              <a:rPr lang="en-US" sz="3200">
                <a:solidFill>
                  <a:srgbClr val="63666A"/>
                </a:solidFill>
                <a:latin typeface="Arial" panose="020B0604020202020204" pitchFamily="34" charset="0"/>
                <a:cs typeface="Arial" panose="020B0604020202020204" pitchFamily="34" charset="0"/>
              </a:rPr>
              <a:t>CDC		MRSA</a:t>
            </a:r>
          </a:p>
          <a:p>
            <a:r>
              <a:rPr lang="en-US" sz="3200">
                <a:solidFill>
                  <a:srgbClr val="63666A"/>
                </a:solidFill>
                <a:latin typeface="Arial" panose="020B0604020202020204" pitchFamily="34" charset="0"/>
                <a:cs typeface="Arial" panose="020B0604020202020204" pitchFamily="34" charset="0"/>
              </a:rPr>
              <a:t>HAI		OR</a:t>
            </a:r>
          </a:p>
          <a:p>
            <a:r>
              <a:rPr lang="en-US" sz="3200">
                <a:solidFill>
                  <a:srgbClr val="63666A"/>
                </a:solidFill>
                <a:latin typeface="Arial" panose="020B0604020202020204" pitchFamily="34" charset="0"/>
                <a:cs typeface="Arial" panose="020B0604020202020204" pitchFamily="34" charset="0"/>
              </a:rPr>
              <a:t>HEPA	PPE </a:t>
            </a:r>
          </a:p>
          <a:p>
            <a:r>
              <a:rPr lang="en-US" sz="3200">
                <a:solidFill>
                  <a:srgbClr val="63666A"/>
                </a:solidFill>
                <a:latin typeface="Arial" panose="020B0604020202020204" pitchFamily="34" charset="0"/>
                <a:cs typeface="Arial" panose="020B0604020202020204" pitchFamily="34" charset="0"/>
              </a:rPr>
              <a:t>ICU		SOP 	</a:t>
            </a:r>
          </a:p>
          <a:p>
            <a:r>
              <a:rPr lang="en-US" sz="3200">
                <a:solidFill>
                  <a:srgbClr val="63666A"/>
                </a:solidFill>
                <a:latin typeface="Arial" panose="020B0604020202020204" pitchFamily="34" charset="0"/>
                <a:cs typeface="Arial" panose="020B0604020202020204" pitchFamily="34" charset="0"/>
              </a:rPr>
              <a:t>IPC 		WASH</a:t>
            </a:r>
          </a:p>
          <a:p>
            <a:endParaRPr lang="en-US"/>
          </a:p>
        </p:txBody>
      </p:sp>
    </p:spTree>
    <p:custDataLst>
      <p:tags r:id="rId1"/>
    </p:custDataLst>
    <p:extLst>
      <p:ext uri="{BB962C8B-B14F-4D97-AF65-F5344CB8AC3E}">
        <p14:creationId xmlns:p14="http://schemas.microsoft.com/office/powerpoint/2010/main" val="2950331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EB0B45-9183-7909-FE09-A4C201941C03}"/>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C5AEC28D-DCFC-DD49-6197-1235B35E1270}"/>
              </a:ext>
            </a:extLst>
          </p:cNvPr>
          <p:cNvSpPr>
            <a:spLocks noGrp="1"/>
          </p:cNvSpPr>
          <p:nvPr>
            <p:ph idx="1"/>
          </p:nvPr>
        </p:nvSpPr>
        <p:spPr>
          <a:xfrm>
            <a:off x="1097280" y="1086480"/>
            <a:ext cx="9813758" cy="4351338"/>
          </a:xfrm>
        </p:spPr>
        <p:txBody>
          <a:bodyPr vert="horz" lIns="91440" tIns="45720" rIns="91440" bIns="45720" rtlCol="0" anchor="t">
            <a:normAutofit/>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1. </a:t>
            </a:r>
            <a:r>
              <a:rPr lang="en-US" sz="4400">
                <a:latin typeface="Arial"/>
                <a:cs typeface="Arial"/>
              </a:rPr>
              <a:t>__________ are infections that patients get while or soon after receiving health care.</a:t>
            </a:r>
          </a:p>
          <a:p>
            <a:pPr marL="0" indent="0">
              <a:buNone/>
            </a:pPr>
            <a:endParaRPr lang="en-US"/>
          </a:p>
          <a:p>
            <a:pPr lvl="1">
              <a:buFont typeface="Courier New" pitchFamily="2" charset="2"/>
              <a:buChar char="o"/>
            </a:pPr>
            <a:endParaRPr lang="en-US"/>
          </a:p>
        </p:txBody>
      </p:sp>
    </p:spTree>
    <p:custDataLst>
      <p:tags r:id="rId1"/>
    </p:custDataLst>
    <p:extLst>
      <p:ext uri="{BB962C8B-B14F-4D97-AF65-F5344CB8AC3E}">
        <p14:creationId xmlns:p14="http://schemas.microsoft.com/office/powerpoint/2010/main" val="24924900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569B78-FD26-55A8-3206-720A77061F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E43C1D-BB4F-7174-8F98-40ECCAEB4177}"/>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9F1F14C5-72D9-5D59-103C-ACDE97685DC2}"/>
              </a:ext>
            </a:extLst>
          </p:cNvPr>
          <p:cNvSpPr>
            <a:spLocks noGrp="1"/>
          </p:cNvSpPr>
          <p:nvPr>
            <p:ph idx="1"/>
          </p:nvPr>
        </p:nvSpPr>
        <p:spPr>
          <a:xfrm>
            <a:off x="1097280" y="1086480"/>
            <a:ext cx="9813758" cy="4351338"/>
          </a:xfrm>
        </p:spPr>
        <p:txBody>
          <a:bodyPr vert="horz" lIns="91440" tIns="45720" rIns="91440" bIns="45720" rtlCol="0" anchor="t">
            <a:normAutofit/>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2. </a:t>
            </a:r>
            <a:r>
              <a:rPr lang="en-US" sz="4400">
                <a:latin typeface="Arial"/>
                <a:cs typeface="Arial"/>
              </a:rPr>
              <a:t>According to the CDC, on any given day, about one in ____ hospital patients has at least one HAI. </a:t>
            </a:r>
          </a:p>
          <a:p>
            <a:pPr marL="0" indent="0">
              <a:buNone/>
            </a:pPr>
            <a:endParaRPr lang="en-US"/>
          </a:p>
          <a:p>
            <a:pPr lvl="1">
              <a:buFont typeface="Courier New" pitchFamily="2" charset="2"/>
              <a:buChar char="o"/>
            </a:pPr>
            <a:endParaRPr lang="en-US"/>
          </a:p>
        </p:txBody>
      </p:sp>
    </p:spTree>
    <p:custDataLst>
      <p:tags r:id="rId1"/>
    </p:custDataLst>
    <p:extLst>
      <p:ext uri="{BB962C8B-B14F-4D97-AF65-F5344CB8AC3E}">
        <p14:creationId xmlns:p14="http://schemas.microsoft.com/office/powerpoint/2010/main" val="3283988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61924A-0783-0AE5-5453-FFF03F605A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6C2220-7188-59A9-D8ED-A3AF03F8D42C}"/>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9C1C9DA1-45C3-530F-40D9-A11E1DDE4CA3}"/>
              </a:ext>
            </a:extLst>
          </p:cNvPr>
          <p:cNvSpPr>
            <a:spLocks noGrp="1"/>
          </p:cNvSpPr>
          <p:nvPr>
            <p:ph idx="1"/>
          </p:nvPr>
        </p:nvSpPr>
        <p:spPr>
          <a:xfrm>
            <a:off x="1097280" y="1086480"/>
            <a:ext cx="9813758" cy="4351338"/>
          </a:xfrm>
        </p:spPr>
        <p:txBody>
          <a:bodyPr vert="horz" lIns="91440" tIns="45720" rIns="91440" bIns="45720" rtlCol="0" anchor="t">
            <a:normAutofit fontScale="92500" lnSpcReduction="10000"/>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3</a:t>
            </a:r>
            <a:r>
              <a:rPr lang="en-US" sz="3600">
                <a:solidFill>
                  <a:srgbClr val="78BE20"/>
                </a:solidFill>
                <a:latin typeface="Arial"/>
                <a:cs typeface="Arial"/>
              </a:rPr>
              <a:t>. </a:t>
            </a:r>
            <a:r>
              <a:rPr lang="en-US" sz="3600"/>
              <a:t>___________ </a:t>
            </a:r>
            <a:r>
              <a:rPr lang="en-US" sz="4400"/>
              <a:t>is a spore-forming bacterium that can lead to a common healthcare-associated infection causing severe diarrhea. Spores are an inactive form of the germ and have a protective coating allowing them to live on surfaces for months.</a:t>
            </a:r>
            <a:endParaRPr lang="en-US" sz="1100"/>
          </a:p>
          <a:p>
            <a:pPr marL="0" indent="0">
              <a:buNone/>
            </a:pPr>
            <a:endParaRPr lang="en-US"/>
          </a:p>
          <a:p>
            <a:pPr lvl="1">
              <a:buFont typeface="Courier New" pitchFamily="2" charset="2"/>
              <a:buChar char="o"/>
            </a:pPr>
            <a:endParaRPr lang="en-US"/>
          </a:p>
        </p:txBody>
      </p:sp>
    </p:spTree>
    <p:custDataLst>
      <p:tags r:id="rId1"/>
    </p:custDataLst>
    <p:extLst>
      <p:ext uri="{BB962C8B-B14F-4D97-AF65-F5344CB8AC3E}">
        <p14:creationId xmlns:p14="http://schemas.microsoft.com/office/powerpoint/2010/main" val="685572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4F7191-294A-C7A6-73C8-5C3553FC76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CA9FCE-0415-A881-3962-C4B0D7610EF9}"/>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FA02F664-6CA7-1C6B-6B16-69212AFBA62D}"/>
              </a:ext>
            </a:extLst>
          </p:cNvPr>
          <p:cNvSpPr>
            <a:spLocks noGrp="1"/>
          </p:cNvSpPr>
          <p:nvPr>
            <p:ph idx="1"/>
          </p:nvPr>
        </p:nvSpPr>
        <p:spPr>
          <a:xfrm>
            <a:off x="1097280" y="1086480"/>
            <a:ext cx="9813758" cy="4351338"/>
          </a:xfrm>
        </p:spPr>
        <p:txBody>
          <a:bodyPr vert="horz" lIns="91440" tIns="45720" rIns="91440" bIns="45720" rtlCol="0" anchor="t">
            <a:normAutofit/>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4</a:t>
            </a:r>
            <a:r>
              <a:rPr lang="en-US" sz="3600">
                <a:solidFill>
                  <a:srgbClr val="78BE20"/>
                </a:solidFill>
                <a:latin typeface="Arial"/>
                <a:cs typeface="Arial"/>
              </a:rPr>
              <a:t>. </a:t>
            </a:r>
            <a:r>
              <a:rPr lang="en-US" sz="4400"/>
              <a:t>Health care providers might need to clean their hands as many as _____ times per 12-hour shift depending on the number of patients and intensity of care. </a:t>
            </a:r>
          </a:p>
          <a:p>
            <a:pPr marL="0" indent="0">
              <a:buNone/>
            </a:pPr>
            <a:endParaRPr lang="en-US"/>
          </a:p>
          <a:p>
            <a:pPr lvl="1">
              <a:buFont typeface="Courier New" pitchFamily="2" charset="2"/>
              <a:buChar char="o"/>
            </a:pPr>
            <a:endParaRPr lang="en-US"/>
          </a:p>
        </p:txBody>
      </p:sp>
    </p:spTree>
    <p:custDataLst>
      <p:tags r:id="rId1"/>
    </p:custDataLst>
    <p:extLst>
      <p:ext uri="{BB962C8B-B14F-4D97-AF65-F5344CB8AC3E}">
        <p14:creationId xmlns:p14="http://schemas.microsoft.com/office/powerpoint/2010/main" val="23822145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A03B00-963A-2B28-44C0-BAF99F33F5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1C5310-48E8-92E9-1DAA-CF093FDAC150}"/>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9670810C-D61F-0D7C-8E40-04C5D81581BE}"/>
              </a:ext>
            </a:extLst>
          </p:cNvPr>
          <p:cNvSpPr>
            <a:spLocks noGrp="1"/>
          </p:cNvSpPr>
          <p:nvPr>
            <p:ph idx="1"/>
          </p:nvPr>
        </p:nvSpPr>
        <p:spPr>
          <a:xfrm>
            <a:off x="1097280" y="1086480"/>
            <a:ext cx="9813758" cy="4351338"/>
          </a:xfrm>
        </p:spPr>
        <p:txBody>
          <a:bodyPr vert="horz" lIns="91440" tIns="45720" rIns="91440" bIns="45720" rtlCol="0" anchor="t">
            <a:normAutofit/>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5</a:t>
            </a:r>
            <a:r>
              <a:rPr lang="en-US" sz="3600">
                <a:solidFill>
                  <a:srgbClr val="78BE20"/>
                </a:solidFill>
                <a:latin typeface="Arial"/>
                <a:cs typeface="Arial"/>
              </a:rPr>
              <a:t>. </a:t>
            </a:r>
            <a:r>
              <a:rPr lang="en-US" sz="4800"/>
              <a:t>___________ </a:t>
            </a:r>
            <a:r>
              <a:rPr lang="en-US" sz="4400"/>
              <a:t>is a type of yeast that can cause severe illness and spread easily among very sick patients in healthcare facilities. It is often resistant to antifungal medications.</a:t>
            </a:r>
          </a:p>
          <a:p>
            <a:pPr marL="0" indent="0">
              <a:buNone/>
            </a:pPr>
            <a:endParaRPr lang="en-US"/>
          </a:p>
          <a:p>
            <a:pPr lvl="1">
              <a:buFont typeface="Courier New" pitchFamily="2" charset="2"/>
              <a:buChar char="o"/>
            </a:pPr>
            <a:endParaRPr lang="en-US"/>
          </a:p>
        </p:txBody>
      </p:sp>
    </p:spTree>
    <p:custDataLst>
      <p:tags r:id="rId1"/>
    </p:custDataLst>
    <p:extLst>
      <p:ext uri="{BB962C8B-B14F-4D97-AF65-F5344CB8AC3E}">
        <p14:creationId xmlns:p14="http://schemas.microsoft.com/office/powerpoint/2010/main" val="2385878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54E655-881A-F576-83CA-6AB3A7DE046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BC2F88-6FD6-B02C-308B-D91ED7653DE2}"/>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78148CAD-3604-C856-435D-598C6D9B2A98}"/>
              </a:ext>
            </a:extLst>
          </p:cNvPr>
          <p:cNvSpPr>
            <a:spLocks noGrp="1"/>
          </p:cNvSpPr>
          <p:nvPr>
            <p:ph idx="1"/>
          </p:nvPr>
        </p:nvSpPr>
        <p:spPr>
          <a:xfrm>
            <a:off x="1097280" y="1086480"/>
            <a:ext cx="9813758" cy="4351338"/>
          </a:xfrm>
        </p:spPr>
        <p:txBody>
          <a:bodyPr vert="horz" lIns="91440" tIns="45720" rIns="91440" bIns="45720" rtlCol="0" anchor="t">
            <a:normAutofit/>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6</a:t>
            </a:r>
            <a:r>
              <a:rPr lang="en-US" sz="3600">
                <a:solidFill>
                  <a:srgbClr val="78BE20"/>
                </a:solidFill>
                <a:latin typeface="Arial"/>
                <a:cs typeface="Arial"/>
              </a:rPr>
              <a:t>. </a:t>
            </a:r>
            <a:r>
              <a:rPr lang="en-US" sz="4800"/>
              <a:t>Areas, often in patient care areas, that are frequently touched by healthcare workers and patients (e.g., bedrails, overbed table, IV pole, doorknobs, medication carts).</a:t>
            </a:r>
            <a:endParaRPr lang="en-US"/>
          </a:p>
          <a:p>
            <a:pPr lvl="1">
              <a:buFont typeface="Courier New" pitchFamily="2" charset="2"/>
              <a:buChar char="o"/>
            </a:pPr>
            <a:endParaRPr lang="en-US"/>
          </a:p>
        </p:txBody>
      </p:sp>
    </p:spTree>
    <p:custDataLst>
      <p:tags r:id="rId1"/>
    </p:custDataLst>
    <p:extLst>
      <p:ext uri="{BB962C8B-B14F-4D97-AF65-F5344CB8AC3E}">
        <p14:creationId xmlns:p14="http://schemas.microsoft.com/office/powerpoint/2010/main" val="4259029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6CDEC6-DB3E-D328-27F0-7ABEA3D270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3E144E-FB7D-1032-E178-23161D1CEF3B}"/>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7A9CF88A-CD45-71DE-D989-DEC6C12E872C}"/>
              </a:ext>
            </a:extLst>
          </p:cNvPr>
          <p:cNvSpPr>
            <a:spLocks noGrp="1"/>
          </p:cNvSpPr>
          <p:nvPr>
            <p:ph idx="1"/>
          </p:nvPr>
        </p:nvSpPr>
        <p:spPr>
          <a:xfrm>
            <a:off x="1097280" y="1086480"/>
            <a:ext cx="9813758" cy="4351338"/>
          </a:xfrm>
        </p:spPr>
        <p:txBody>
          <a:bodyPr vert="horz" lIns="91440" tIns="45720" rIns="91440" bIns="45720" rtlCol="0" anchor="t">
            <a:normAutofit fontScale="92500" lnSpcReduction="20000"/>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7</a:t>
            </a:r>
            <a:r>
              <a:rPr lang="en-US" sz="3600">
                <a:solidFill>
                  <a:srgbClr val="78BE20"/>
                </a:solidFill>
                <a:latin typeface="Arial"/>
                <a:cs typeface="Arial"/>
              </a:rPr>
              <a:t>. </a:t>
            </a:r>
            <a:r>
              <a:rPr lang="en-US" sz="4800"/>
              <a:t>The regular cleaning (and disinfection, when indicated) when the room is occupied to remove organic material, reduce microbial contamination, and provide a visually clean environment. Emphasis is on surfaces within the patient zone.</a:t>
            </a:r>
            <a:endParaRPr lang="en-US"/>
          </a:p>
          <a:p>
            <a:pPr lvl="1">
              <a:buFont typeface="Courier New" pitchFamily="2" charset="2"/>
              <a:buChar char="o"/>
            </a:pPr>
            <a:endParaRPr lang="en-US"/>
          </a:p>
        </p:txBody>
      </p:sp>
    </p:spTree>
    <p:custDataLst>
      <p:tags r:id="rId1"/>
    </p:custDataLst>
    <p:extLst>
      <p:ext uri="{BB962C8B-B14F-4D97-AF65-F5344CB8AC3E}">
        <p14:creationId xmlns:p14="http://schemas.microsoft.com/office/powerpoint/2010/main" val="3739237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0D52D0-74DA-A673-9289-7FF4434461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2018C2-5874-068F-E6C1-622E8576EC59}"/>
              </a:ext>
            </a:extLst>
          </p:cNvPr>
          <p:cNvSpPr>
            <a:spLocks noGrp="1"/>
          </p:cNvSpPr>
          <p:nvPr>
            <p:ph type="title"/>
          </p:nvPr>
        </p:nvSpPr>
        <p:spPr/>
        <p:txBody>
          <a:bodyPr>
            <a:normAutofit/>
          </a:bodyPr>
          <a:lstStyle/>
          <a:p>
            <a:r>
              <a:rPr lang="en-US">
                <a:latin typeface="Arial"/>
                <a:cs typeface="Arial"/>
              </a:rPr>
              <a:t>EVS Week Trivia</a:t>
            </a:r>
            <a:endParaRPr lang="en-US"/>
          </a:p>
        </p:txBody>
      </p:sp>
      <p:sp>
        <p:nvSpPr>
          <p:cNvPr id="3" name="Content Placeholder 2">
            <a:extLst>
              <a:ext uri="{FF2B5EF4-FFF2-40B4-BE49-F238E27FC236}">
                <a16:creationId xmlns:a16="http://schemas.microsoft.com/office/drawing/2014/main" id="{692E3CA6-BC06-BB20-B8CA-729679490AB9}"/>
              </a:ext>
            </a:extLst>
          </p:cNvPr>
          <p:cNvSpPr>
            <a:spLocks noGrp="1"/>
          </p:cNvSpPr>
          <p:nvPr>
            <p:ph idx="1"/>
          </p:nvPr>
        </p:nvSpPr>
        <p:spPr>
          <a:xfrm>
            <a:off x="1097280" y="1086480"/>
            <a:ext cx="9813758" cy="4351338"/>
          </a:xfrm>
        </p:spPr>
        <p:txBody>
          <a:bodyPr vert="horz" lIns="91440" tIns="45720" rIns="91440" bIns="45720" rtlCol="0" anchor="t">
            <a:normAutofit/>
          </a:bodyPr>
          <a:lstStyle/>
          <a:p>
            <a:pPr marL="742950" indent="-742950">
              <a:buFont typeface="+mj-lt"/>
              <a:buAutoNum type="arabicPeriod"/>
            </a:pPr>
            <a:endParaRPr lang="en-US" sz="4400">
              <a:latin typeface="Arial"/>
              <a:cs typeface="Arial"/>
            </a:endParaRPr>
          </a:p>
          <a:p>
            <a:pPr marL="0" indent="0">
              <a:buNone/>
            </a:pPr>
            <a:r>
              <a:rPr lang="en-US" sz="4400">
                <a:solidFill>
                  <a:srgbClr val="78BE20"/>
                </a:solidFill>
                <a:latin typeface="Arial"/>
                <a:cs typeface="Arial"/>
              </a:rPr>
              <a:t>8</a:t>
            </a:r>
            <a:r>
              <a:rPr lang="en-US" sz="3600">
                <a:solidFill>
                  <a:srgbClr val="78BE20"/>
                </a:solidFill>
                <a:latin typeface="Arial"/>
                <a:cs typeface="Arial"/>
              </a:rPr>
              <a:t>. </a:t>
            </a:r>
            <a:r>
              <a:rPr lang="en-US" sz="4800"/>
              <a:t>What are the name of cloths made from a tightly woven combination of polyester and polyamide (nylon)?	</a:t>
            </a:r>
          </a:p>
          <a:p>
            <a:pPr lvl="1">
              <a:buFont typeface="Courier New" pitchFamily="2" charset="2"/>
              <a:buChar char="o"/>
            </a:pPr>
            <a:endParaRPr lang="en-US"/>
          </a:p>
        </p:txBody>
      </p:sp>
    </p:spTree>
    <p:custDataLst>
      <p:tags r:id="rId1"/>
    </p:custDataLst>
    <p:extLst>
      <p:ext uri="{BB962C8B-B14F-4D97-AF65-F5344CB8AC3E}">
        <p14:creationId xmlns:p14="http://schemas.microsoft.com/office/powerpoint/2010/main" val="39680470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TPVERSION" val="8"/>
  <p:tag name="TPFULLVERSION" val="2.2.3.19"/>
  <p:tag name="TPOS" val="2"/>
  <p:tag name="TPLASTSAVEVERSION" val="6.2 PC"/>
  <p:tag name="TPLASTSAVEPRODUCT" val="TurningPoint web for PowerPoint"/>
  <p:tag name="ARTICULATE_SLIDE_COUNT" val="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1ba9096-97a7-4c59-8da2-1dda4a62a540" xsi:nil="true"/>
    <lcf76f155ced4ddcb4097134ff3c332f xmlns="3fdff8a4-3074-419e-abf1-00b51743df38">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30E7AD47588754E836C520292921E8B" ma:contentTypeVersion="16" ma:contentTypeDescription="Create a new document." ma:contentTypeScope="" ma:versionID="101003500e4fff46e892d44b01213cc9">
  <xsd:schema xmlns:xsd="http://www.w3.org/2001/XMLSchema" xmlns:xs="http://www.w3.org/2001/XMLSchema" xmlns:p="http://schemas.microsoft.com/office/2006/metadata/properties" xmlns:ns2="3fdff8a4-3074-419e-abf1-00b51743df38" xmlns:ns3="f1ba9096-97a7-4c59-8da2-1dda4a62a540" targetNamespace="http://schemas.microsoft.com/office/2006/metadata/properties" ma:root="true" ma:fieldsID="5da46d362d6e392a8c025725d100c197" ns2:_="" ns3:_="">
    <xsd:import namespace="3fdff8a4-3074-419e-abf1-00b51743df38"/>
    <xsd:import namespace="f1ba9096-97a7-4c59-8da2-1dda4a62a54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LengthInSeconds" minOccurs="0"/>
                <xsd:element ref="ns3:SharedWithUsers" minOccurs="0"/>
                <xsd:element ref="ns3:SharedWithDetails" minOccurs="0"/>
                <xsd:element ref="ns2:MediaServiceSearchPropertie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dff8a4-3074-419e-abf1-00b51743df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5571f750-ffd7-460e-a2fb-6091813d983e" ma:termSetId="09814cd3-568e-fe90-9814-8d621ff8fb84" ma:anchorId="fba54fb3-c3e1-fe81-a776-ca4b69148c4d" ma:open="true" ma:isKeyword="false">
      <xsd:complexType>
        <xsd:sequence>
          <xsd:element ref="pc:Terms" minOccurs="0" maxOccurs="1"/>
        </xsd:sequence>
      </xsd:complex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1ba9096-97a7-4c59-8da2-1dda4a62a540"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55136603-adab-4a4b-962a-527d9fc6c5cf}" ma:internalName="TaxCatchAll" ma:showField="CatchAllData" ma:web="f1ba9096-97a7-4c59-8da2-1dda4a62a540">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2956432-7F2A-4D6B-9C2C-DFBA6CAB1679}">
  <ds:schemaRefs>
    <ds:schemaRef ds:uri="3fdff8a4-3074-419e-abf1-00b51743df38"/>
    <ds:schemaRef ds:uri="f1ba9096-97a7-4c59-8da2-1dda4a62a54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D828340-1D9A-42DA-A7C1-095965D239F5}">
  <ds:schemaRefs>
    <ds:schemaRef ds:uri="http://schemas.microsoft.com/sharepoint/v3/contenttype/forms"/>
  </ds:schemaRefs>
</ds:datastoreItem>
</file>

<file path=customXml/itemProps3.xml><?xml version="1.0" encoding="utf-8"?>
<ds:datastoreItem xmlns:ds="http://schemas.openxmlformats.org/officeDocument/2006/customXml" ds:itemID="{53751CBA-9F6D-45DB-88D2-EBB6C284A2E9}">
  <ds:schemaRefs>
    <ds:schemaRef ds:uri="3fdff8a4-3074-419e-abf1-00b51743df38"/>
    <ds:schemaRef ds:uri="f1ba9096-97a7-4c59-8da2-1dda4a62a54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16</Slides>
  <Notes>15</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 Environmental Services Week Trivia </vt:lpstr>
      <vt:lpstr>EVS Week Trivia</vt:lpstr>
      <vt:lpstr>EVS Week Trivia</vt:lpstr>
      <vt:lpstr>EVS Week Trivia</vt:lpstr>
      <vt:lpstr>EVS Week Trivia</vt:lpstr>
      <vt:lpstr>EVS Week Trivia</vt:lpstr>
      <vt:lpstr>EVS Week Trivia</vt:lpstr>
      <vt:lpstr>EVS Week Trivia</vt:lpstr>
      <vt:lpstr>EVS Week Trivia</vt:lpstr>
      <vt:lpstr>EVS Week Trivia</vt:lpstr>
      <vt:lpstr>EVS Week Trivia</vt:lpstr>
      <vt:lpstr>EVS Week Trivia</vt:lpstr>
      <vt:lpstr>EVS Week Trivia</vt:lpstr>
      <vt:lpstr>EVS Week Trivia</vt:lpstr>
      <vt:lpstr>EVS Week Trivia</vt:lpstr>
      <vt:lpstr>EVS Week Trivia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Katzki, Jordana</dc:creator>
  <cp:revision>1</cp:revision>
  <dcterms:created xsi:type="dcterms:W3CDTF">2018-04-27T14:25:24Z</dcterms:created>
  <dcterms:modified xsi:type="dcterms:W3CDTF">2025-09-05T18:44:29Z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0x010100930E7AD47588754E836C520292921E8B</vt:lpwstr>
  </property>
  <property fmtid="{D5CDD505-2E9C-101B-9397-08002B2CF9AE}" pid="3" name="MediaServiceImageTags">
    <vt:lpwstr/>
  </property>
  <property fmtid="{D5CDD505-2E9C-101B-9397-08002B2CF9AE}" pid="4" name="ArticulateGUID">
    <vt:lpwstr>F23D04FB-2043-438E-B18D-E32EFADBE493</vt:lpwstr>
  </property>
  <property fmtid="{D5CDD505-2E9C-101B-9397-08002B2CF9AE}" pid="5" name="ArticulatePath">
    <vt:lpwstr>https://ahausa.sharepoint.com/sites/AHE/Marketing/Powerpoint Templates/ppt-ahe-base-brand-template-16x91</vt:lpwstr>
  </property>
</Properties>
</file>